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84" r:id="rId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6" autoAdjust="0"/>
    <p:restoredTop sz="94660"/>
  </p:normalViewPr>
  <p:slideViewPr>
    <p:cSldViewPr snapToGrid="0">
      <p:cViewPr varScale="1">
        <p:scale>
          <a:sx n="74" d="100"/>
          <a:sy n="74" d="100"/>
        </p:scale>
        <p:origin x="354"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A323F1-7C75-4412-9E02-E6883467140A}" type="datetimeFigureOut">
              <a:rPr lang="tr-TR" smtClean="0"/>
              <a:t>17.06.2020</a:t>
            </a:fld>
            <a:endParaRPr lang="tr-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51421E-923A-47C7-8B8D-BBD25447DC60}" type="slidenum">
              <a:rPr lang="tr-TR" smtClean="0"/>
              <a:t>‹#›</a:t>
            </a:fld>
            <a:endParaRPr lang="tr-TR"/>
          </a:p>
        </p:txBody>
      </p:sp>
    </p:spTree>
    <p:extLst>
      <p:ext uri="{BB962C8B-B14F-4D97-AF65-F5344CB8AC3E}">
        <p14:creationId xmlns:p14="http://schemas.microsoft.com/office/powerpoint/2010/main" val="3058435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Secret To Digital Transformation Success: Fail Fast To Innovate Faster</a:t>
            </a:r>
          </a:p>
          <a:p>
            <a:r>
              <a:rPr lang="en-US" sz="1200" b="0" i="0" kern="1200" dirty="0">
                <a:solidFill>
                  <a:schemeClr val="tx1"/>
                </a:solidFill>
                <a:effectLst/>
                <a:latin typeface="+mn-lt"/>
                <a:ea typeface="+mn-ea"/>
                <a:cs typeface="+mn-cs"/>
              </a:rPr>
              <a:t>It’s been said that Thomas Edison designed thousands of light bulb prototypes before he created one that could actually be used by the masses. Imagine if he had thrown in the towel after his first 10 attempts? Or his first 1,000? </a:t>
            </a:r>
            <a:r>
              <a:rPr lang="en-US" sz="1200" b="0" i="0" kern="1200">
                <a:solidFill>
                  <a:schemeClr val="tx1"/>
                </a:solidFill>
                <a:effectLst/>
                <a:latin typeface="+mn-lt"/>
                <a:ea typeface="+mn-ea"/>
                <a:cs typeface="+mn-cs"/>
              </a:rPr>
              <a:t>Well over 125 years later, business is starting to recognize the method to Edison’s madness: failing fast to create lasting innovation.</a:t>
            </a:r>
            <a:endParaRPr lang="en-US" dirty="0"/>
          </a:p>
        </p:txBody>
      </p:sp>
      <p:sp>
        <p:nvSpPr>
          <p:cNvPr id="4" name="Slide Number Placeholder 3"/>
          <p:cNvSpPr>
            <a:spLocks noGrp="1"/>
          </p:cNvSpPr>
          <p:nvPr>
            <p:ph type="sldNum" sz="quarter" idx="5"/>
          </p:nvPr>
        </p:nvSpPr>
        <p:spPr/>
        <p:txBody>
          <a:bodyPr/>
          <a:lstStyle/>
          <a:p>
            <a:fld id="{AF0698CF-E1EC-43A3-B19A-5F7F5F47F0F4}" type="slidenum">
              <a:rPr lang="en-US" smtClean="0"/>
              <a:t>1</a:t>
            </a:fld>
            <a:endParaRPr lang="en-US"/>
          </a:p>
        </p:txBody>
      </p:sp>
    </p:spTree>
    <p:extLst>
      <p:ext uri="{BB962C8B-B14F-4D97-AF65-F5344CB8AC3E}">
        <p14:creationId xmlns:p14="http://schemas.microsoft.com/office/powerpoint/2010/main" val="402581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96A82-88DE-4365-9896-701AAE0EFFA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tr-TR"/>
          </a:p>
        </p:txBody>
      </p:sp>
      <p:sp>
        <p:nvSpPr>
          <p:cNvPr id="3" name="Subtitle 2">
            <a:extLst>
              <a:ext uri="{FF2B5EF4-FFF2-40B4-BE49-F238E27FC236}">
                <a16:creationId xmlns:a16="http://schemas.microsoft.com/office/drawing/2014/main" id="{F3B72E6C-DB26-4400-8709-367E86F7FA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tr-TR"/>
          </a:p>
        </p:txBody>
      </p:sp>
      <p:sp>
        <p:nvSpPr>
          <p:cNvPr id="4" name="Date Placeholder 3">
            <a:extLst>
              <a:ext uri="{FF2B5EF4-FFF2-40B4-BE49-F238E27FC236}">
                <a16:creationId xmlns:a16="http://schemas.microsoft.com/office/drawing/2014/main" id="{28BCC978-C966-4B25-99E1-39F13738870D}"/>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5" name="Footer Placeholder 4">
            <a:extLst>
              <a:ext uri="{FF2B5EF4-FFF2-40B4-BE49-F238E27FC236}">
                <a16:creationId xmlns:a16="http://schemas.microsoft.com/office/drawing/2014/main" id="{BDF3EDB2-51F1-4CBC-952C-9899D369B36E}"/>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E72F2347-74E1-4360-933B-3554D5DEA59A}"/>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38841855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0429A-80EA-49BB-953F-B9B7E42B1085}"/>
              </a:ext>
            </a:extLst>
          </p:cNvPr>
          <p:cNvSpPr>
            <a:spLocks noGrp="1"/>
          </p:cNvSpPr>
          <p:nvPr>
            <p:ph type="title"/>
          </p:nvPr>
        </p:nvSpPr>
        <p:spPr/>
        <p:txBody>
          <a:bodyPr/>
          <a:lstStyle/>
          <a:p>
            <a:r>
              <a:rPr lang="en-US"/>
              <a:t>Click to edit Master title style</a:t>
            </a:r>
            <a:endParaRPr lang="tr-TR"/>
          </a:p>
        </p:txBody>
      </p:sp>
      <p:sp>
        <p:nvSpPr>
          <p:cNvPr id="3" name="Vertical Text Placeholder 2">
            <a:extLst>
              <a:ext uri="{FF2B5EF4-FFF2-40B4-BE49-F238E27FC236}">
                <a16:creationId xmlns:a16="http://schemas.microsoft.com/office/drawing/2014/main" id="{276A7E1A-BFFE-4A37-BCD8-9A273FFE54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D46F1030-1289-47FC-B762-33267CCD9E23}"/>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5" name="Footer Placeholder 4">
            <a:extLst>
              <a:ext uri="{FF2B5EF4-FFF2-40B4-BE49-F238E27FC236}">
                <a16:creationId xmlns:a16="http://schemas.microsoft.com/office/drawing/2014/main" id="{637DBDA9-CBE9-4978-8F60-342B97F2D302}"/>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13B00F46-A4E7-4C0E-8F77-267C6E6CBEFA}"/>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41641873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D512A6-82B1-4557-82EF-DD878E56FBA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tr-TR"/>
          </a:p>
        </p:txBody>
      </p:sp>
      <p:sp>
        <p:nvSpPr>
          <p:cNvPr id="3" name="Vertical Text Placeholder 2">
            <a:extLst>
              <a:ext uri="{FF2B5EF4-FFF2-40B4-BE49-F238E27FC236}">
                <a16:creationId xmlns:a16="http://schemas.microsoft.com/office/drawing/2014/main" id="{249E0B9F-6CE9-41FC-8F47-7342964B04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FB46891A-E740-4873-93EF-68E95F30C5E8}"/>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5" name="Footer Placeholder 4">
            <a:extLst>
              <a:ext uri="{FF2B5EF4-FFF2-40B4-BE49-F238E27FC236}">
                <a16:creationId xmlns:a16="http://schemas.microsoft.com/office/drawing/2014/main" id="{1F00DFAB-AEDE-4F83-8394-E9642091E0B8}"/>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52CF6E85-8F65-40F9-9EDE-A7D3EDC8A4DD}"/>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2750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2_agenda">
    <p:spTree>
      <p:nvGrpSpPr>
        <p:cNvPr id="1" name=""/>
        <p:cNvGrpSpPr/>
        <p:nvPr/>
      </p:nvGrpSpPr>
      <p:grpSpPr>
        <a:xfrm>
          <a:off x="0" y="0"/>
          <a:ext cx="0" cy="0"/>
          <a:chOff x="0" y="0"/>
          <a:chExt cx="0" cy="0"/>
        </a:xfrm>
      </p:grpSpPr>
      <p:pic>
        <p:nvPicPr>
          <p:cNvPr id="4" name="Resim 3">
            <a:extLst>
              <a:ext uri="{FF2B5EF4-FFF2-40B4-BE49-F238E27FC236}">
                <a16:creationId xmlns:a16="http://schemas.microsoft.com/office/drawing/2014/main" id="{C93A659A-95D9-0E47-9931-3FB04929DE3F}"/>
              </a:ext>
            </a:extLst>
          </p:cNvPr>
          <p:cNvPicPr>
            <a:picLocks noChangeAspect="1"/>
          </p:cNvPicPr>
          <p:nvPr userDrawn="1"/>
        </p:nvPicPr>
        <p:blipFill>
          <a:blip r:embed="rId2">
            <a:alphaModFix amt="40000"/>
          </a:blip>
          <a:stretch>
            <a:fillRect/>
          </a:stretch>
        </p:blipFill>
        <p:spPr>
          <a:xfrm>
            <a:off x="4809392" y="2713478"/>
            <a:ext cx="7382608" cy="4165297"/>
          </a:xfrm>
          <a:prstGeom prst="rect">
            <a:avLst/>
          </a:prstGeom>
        </p:spPr>
      </p:pic>
      <p:pic>
        <p:nvPicPr>
          <p:cNvPr id="5" name="Resim 4" descr="nesne içeren bir resim&#10;&#10;&#10;&#10;Açıklama otomatik olarak oluşturuldu">
            <a:extLst>
              <a:ext uri="{FF2B5EF4-FFF2-40B4-BE49-F238E27FC236}">
                <a16:creationId xmlns:a16="http://schemas.microsoft.com/office/drawing/2014/main" id="{A525B130-1601-F14C-8512-4C54EFFF67F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56457" y="6195263"/>
            <a:ext cx="752052" cy="489624"/>
          </a:xfrm>
          <a:prstGeom prst="rect">
            <a:avLst/>
          </a:prstGeom>
        </p:spPr>
      </p:pic>
      <p:sp>
        <p:nvSpPr>
          <p:cNvPr id="17" name="Metin Yer Tutucusu 16">
            <a:extLst>
              <a:ext uri="{FF2B5EF4-FFF2-40B4-BE49-F238E27FC236}">
                <a16:creationId xmlns:a16="http://schemas.microsoft.com/office/drawing/2014/main" id="{AB697134-EE09-3740-91FC-DFEA23179DBB}"/>
              </a:ext>
            </a:extLst>
          </p:cNvPr>
          <p:cNvSpPr>
            <a:spLocks noGrp="1"/>
          </p:cNvSpPr>
          <p:nvPr userDrawn="1">
            <p:ph type="body" sz="quarter" idx="10" hasCustomPrompt="1"/>
          </p:nvPr>
        </p:nvSpPr>
        <p:spPr>
          <a:xfrm>
            <a:off x="285750" y="171451"/>
            <a:ext cx="11444287" cy="585787"/>
          </a:xfrm>
        </p:spPr>
        <p:txBody>
          <a:bodyPr>
            <a:noAutofit/>
          </a:bodyPr>
          <a:lstStyle>
            <a:lvl1pPr marL="0" indent="0">
              <a:buNone/>
              <a:defRPr sz="4000" b="0" i="0">
                <a:latin typeface="Graublau Sans Book" panose="02000500040000020004" pitchFamily="2" charset="0"/>
              </a:defRPr>
            </a:lvl1pPr>
          </a:lstStyle>
          <a:p>
            <a:r>
              <a:rPr lang="en-US" dirty="0" err="1"/>
              <a:t>Benim</a:t>
            </a:r>
            <a:endParaRPr lang="tr-TR" dirty="0"/>
          </a:p>
        </p:txBody>
      </p:sp>
      <p:sp>
        <p:nvSpPr>
          <p:cNvPr id="19" name="Metin Yer Tutucusu 18">
            <a:extLst>
              <a:ext uri="{FF2B5EF4-FFF2-40B4-BE49-F238E27FC236}">
                <a16:creationId xmlns:a16="http://schemas.microsoft.com/office/drawing/2014/main" id="{F851AAFB-0D93-1A4A-8E6E-93303260151E}"/>
              </a:ext>
            </a:extLst>
          </p:cNvPr>
          <p:cNvSpPr>
            <a:spLocks noGrp="1"/>
          </p:cNvSpPr>
          <p:nvPr userDrawn="1">
            <p:ph type="body" sz="quarter" idx="11" hasCustomPrompt="1"/>
          </p:nvPr>
        </p:nvSpPr>
        <p:spPr>
          <a:xfrm>
            <a:off x="328613" y="785813"/>
            <a:ext cx="11344275" cy="671512"/>
          </a:xfrm>
        </p:spPr>
        <p:txBody>
          <a:bodyPr>
            <a:noAutofit/>
          </a:bodyPr>
          <a:lstStyle>
            <a:lvl1pPr marL="0" indent="0">
              <a:buNone/>
              <a:defRPr sz="1200" b="0" i="0">
                <a:latin typeface="Graublau Sans Light" panose="02000500040000020004" pitchFamily="2" charset="0"/>
              </a:defRPr>
            </a:lvl1pPr>
          </a:lstStyle>
          <a:p>
            <a:pPr defTabSz="412709" hangingPunct="0">
              <a:lnSpc>
                <a:spcPct val="120000"/>
              </a:lnSpc>
              <a:defRPr sz="1800">
                <a:solidFill>
                  <a:srgbClr val="53585F"/>
                </a:solidFill>
                <a:latin typeface="San Francisco Display Light"/>
                <a:ea typeface="San Francisco Display Light"/>
                <a:cs typeface="San Francisco Display Light"/>
                <a:sym typeface="San Francisco Display Light"/>
              </a:defRPr>
            </a:pPr>
            <a:r>
              <a:rPr lang="tr-TR" sz="1200" kern="0" dirty="0" err="1">
                <a:solidFill>
                  <a:srgbClr val="272A30"/>
                </a:solidFill>
                <a:latin typeface="Graublau Sans Light" panose="02000500040000020004" pitchFamily="2" charset="0"/>
                <a:sym typeface="San Francisco Display Light"/>
              </a:rPr>
              <a:t>Quisque</a:t>
            </a:r>
            <a:r>
              <a:rPr lang="tr-TR" sz="1200" kern="0" dirty="0">
                <a:solidFill>
                  <a:srgbClr val="272A30"/>
                </a:solidFill>
                <a:latin typeface="Graublau Sans Light" panose="02000500040000020004" pitchFamily="2" charset="0"/>
                <a:sym typeface="San Francisco Display Light"/>
              </a:rPr>
              <a:t> ut </a:t>
            </a:r>
            <a:r>
              <a:rPr lang="tr-TR" sz="1200" kern="0" dirty="0" err="1">
                <a:solidFill>
                  <a:srgbClr val="272A30"/>
                </a:solidFill>
                <a:latin typeface="Graublau Sans Light" panose="02000500040000020004" pitchFamily="2" charset="0"/>
                <a:sym typeface="San Francisco Display Light"/>
              </a:rPr>
              <a:t>nibh</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tellus</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Proin</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eget</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pellentesque</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mauris</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Aenean</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consequat</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hendrerit</a:t>
            </a:r>
            <a:r>
              <a:rPr lang="tr-TR" sz="1200" kern="0" dirty="0">
                <a:solidFill>
                  <a:srgbClr val="272A30"/>
                </a:solidFill>
                <a:latin typeface="Graublau Sans Light" panose="02000500040000020004" pitchFamily="2" charset="0"/>
                <a:sym typeface="San Francisco Display Light"/>
              </a:rPr>
              <a:t> </a:t>
            </a:r>
            <a:br>
              <a:rPr lang="tr-TR" sz="1200" kern="0" dirty="0">
                <a:solidFill>
                  <a:srgbClr val="272A30"/>
                </a:solidFill>
                <a:latin typeface="Graublau Sans Light" panose="02000500040000020004" pitchFamily="2" charset="0"/>
                <a:sym typeface="San Francisco Display Light"/>
              </a:rPr>
            </a:br>
            <a:r>
              <a:rPr lang="tr-TR" sz="1200" kern="0" dirty="0">
                <a:solidFill>
                  <a:srgbClr val="272A30"/>
                </a:solidFill>
                <a:latin typeface="Graublau Sans Light" panose="02000500040000020004" pitchFamily="2" charset="0"/>
                <a:sym typeface="San Francisco Display Light"/>
              </a:rPr>
              <a:t>massa </a:t>
            </a:r>
            <a:r>
              <a:rPr lang="tr-TR" sz="1200" kern="0" dirty="0" err="1">
                <a:solidFill>
                  <a:srgbClr val="272A30"/>
                </a:solidFill>
                <a:latin typeface="Graublau Sans Light" panose="02000500040000020004" pitchFamily="2" charset="0"/>
                <a:sym typeface="San Francisco Display Light"/>
              </a:rPr>
              <a:t>sed</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condimentum</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Praesent</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vestibulum</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augue</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ac</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laoreet</a:t>
            </a:r>
            <a:r>
              <a:rPr lang="tr-TR" sz="1200" kern="0" dirty="0">
                <a:solidFill>
                  <a:srgbClr val="272A30"/>
                </a:solidFill>
                <a:latin typeface="Graublau Sans Light" panose="02000500040000020004" pitchFamily="2" charset="0"/>
                <a:sym typeface="San Francisco Display Light"/>
              </a:rPr>
              <a:t> </a:t>
            </a:r>
            <a:r>
              <a:rPr lang="tr-TR" sz="1200" kern="0" dirty="0" err="1">
                <a:solidFill>
                  <a:srgbClr val="272A30"/>
                </a:solidFill>
                <a:latin typeface="Graublau Sans Light" panose="02000500040000020004" pitchFamily="2" charset="0"/>
                <a:sym typeface="San Francisco Display Light"/>
              </a:rPr>
              <a:t>consectetur</a:t>
            </a:r>
            <a:r>
              <a:rPr lang="tr-TR" sz="1200" kern="0" dirty="0">
                <a:solidFill>
                  <a:srgbClr val="272A30"/>
                </a:solidFill>
                <a:latin typeface="Graublau Sans Light" panose="02000500040000020004" pitchFamily="2" charset="0"/>
                <a:sym typeface="San Francisco Display Light"/>
              </a:rPr>
              <a:t>. </a:t>
            </a:r>
          </a:p>
        </p:txBody>
      </p:sp>
      <p:grpSp>
        <p:nvGrpSpPr>
          <p:cNvPr id="12" name="Grup 100">
            <a:extLst>
              <a:ext uri="{FF2B5EF4-FFF2-40B4-BE49-F238E27FC236}">
                <a16:creationId xmlns:a16="http://schemas.microsoft.com/office/drawing/2014/main" id="{F8A9B043-9C16-4E6C-BE89-7D37048A82D5}"/>
              </a:ext>
            </a:extLst>
          </p:cNvPr>
          <p:cNvGrpSpPr/>
          <p:nvPr userDrawn="1"/>
        </p:nvGrpSpPr>
        <p:grpSpPr>
          <a:xfrm>
            <a:off x="11030361" y="5762051"/>
            <a:ext cx="901646" cy="831359"/>
            <a:chOff x="11221496" y="5982044"/>
            <a:chExt cx="731663" cy="674627"/>
          </a:xfrm>
        </p:grpSpPr>
        <p:sp>
          <p:nvSpPr>
            <p:cNvPr id="13" name="Serbest Form 101">
              <a:extLst>
                <a:ext uri="{FF2B5EF4-FFF2-40B4-BE49-F238E27FC236}">
                  <a16:creationId xmlns:a16="http://schemas.microsoft.com/office/drawing/2014/main" id="{C8DB269D-9090-4E05-91B2-C4F2E826C4B5}"/>
                </a:ext>
              </a:extLst>
            </p:cNvPr>
            <p:cNvSpPr/>
            <p:nvPr/>
          </p:nvSpPr>
          <p:spPr>
            <a:xfrm>
              <a:off x="11689298" y="6081479"/>
              <a:ext cx="33195" cy="37893"/>
            </a:xfrm>
            <a:custGeom>
              <a:avLst/>
              <a:gdLst>
                <a:gd name="connsiteX0" fmla="*/ 32753 w 33194"/>
                <a:gd name="connsiteY0" fmla="*/ 36350 h 37893"/>
                <a:gd name="connsiteX1" fmla="*/ 13951 w 33194"/>
                <a:gd name="connsiteY1" fmla="*/ 12122 h 37893"/>
                <a:gd name="connsiteX2" fmla="*/ 13145 w 33194"/>
                <a:gd name="connsiteY2" fmla="*/ 8451 h 37893"/>
                <a:gd name="connsiteX3" fmla="*/ 13216 w 33194"/>
                <a:gd name="connsiteY3" fmla="*/ 7741 h 37893"/>
                <a:gd name="connsiteX4" fmla="*/ 13216 w 33194"/>
                <a:gd name="connsiteY4" fmla="*/ 7741 h 37893"/>
                <a:gd name="connsiteX5" fmla="*/ 11556 w 33194"/>
                <a:gd name="connsiteY5" fmla="*/ 2720 h 37893"/>
                <a:gd name="connsiteX6" fmla="*/ 7004 w 33194"/>
                <a:gd name="connsiteY6" fmla="*/ 67 h 37893"/>
                <a:gd name="connsiteX7" fmla="*/ 9 w 33194"/>
                <a:gd name="connsiteY7" fmla="*/ 5799 h 37893"/>
                <a:gd name="connsiteX8" fmla="*/ 6269 w 33194"/>
                <a:gd name="connsiteY8" fmla="*/ 13472 h 37893"/>
                <a:gd name="connsiteX9" fmla="*/ 7027 w 33194"/>
                <a:gd name="connsiteY9" fmla="*/ 13543 h 37893"/>
                <a:gd name="connsiteX10" fmla="*/ 10584 w 33194"/>
                <a:gd name="connsiteY10" fmla="*/ 14988 h 37893"/>
                <a:gd name="connsiteX11" fmla="*/ 29458 w 33194"/>
                <a:gd name="connsiteY11" fmla="*/ 39168 h 37893"/>
                <a:gd name="connsiteX12" fmla="*/ 32540 w 33194"/>
                <a:gd name="connsiteY12" fmla="*/ 39666 h 37893"/>
                <a:gd name="connsiteX13" fmla="*/ 32753 w 33194"/>
                <a:gd name="connsiteY13" fmla="*/ 36350 h 37893"/>
                <a:gd name="connsiteX14" fmla="*/ 6553 w 33194"/>
                <a:gd name="connsiteY14" fmla="*/ 8830 h 37893"/>
                <a:gd name="connsiteX15" fmla="*/ 5107 w 33194"/>
                <a:gd name="connsiteY15" fmla="*/ 7954 h 37893"/>
                <a:gd name="connsiteX16" fmla="*/ 4633 w 33194"/>
                <a:gd name="connsiteY16" fmla="*/ 6462 h 37893"/>
                <a:gd name="connsiteX17" fmla="*/ 6790 w 33194"/>
                <a:gd name="connsiteY17" fmla="*/ 4709 h 37893"/>
                <a:gd name="connsiteX18" fmla="*/ 8142 w 33194"/>
                <a:gd name="connsiteY18" fmla="*/ 5467 h 37893"/>
                <a:gd name="connsiteX19" fmla="*/ 8189 w 33194"/>
                <a:gd name="connsiteY19" fmla="*/ 5515 h 37893"/>
                <a:gd name="connsiteX20" fmla="*/ 8474 w 33194"/>
                <a:gd name="connsiteY20" fmla="*/ 5964 h 37893"/>
                <a:gd name="connsiteX21" fmla="*/ 8687 w 33194"/>
                <a:gd name="connsiteY21" fmla="*/ 7054 h 37893"/>
                <a:gd name="connsiteX22" fmla="*/ 6553 w 33194"/>
                <a:gd name="connsiteY22" fmla="*/ 8830 h 37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94" h="37893">
                  <a:moveTo>
                    <a:pt x="32753" y="36350"/>
                  </a:moveTo>
                  <a:cubicBezTo>
                    <a:pt x="26660" y="28250"/>
                    <a:pt x="20377" y="20151"/>
                    <a:pt x="13951" y="12122"/>
                  </a:cubicBezTo>
                  <a:cubicBezTo>
                    <a:pt x="13121" y="11080"/>
                    <a:pt x="12955" y="9706"/>
                    <a:pt x="13145" y="8451"/>
                  </a:cubicBezTo>
                  <a:cubicBezTo>
                    <a:pt x="13192" y="8214"/>
                    <a:pt x="13216" y="8001"/>
                    <a:pt x="13216" y="7741"/>
                  </a:cubicBezTo>
                  <a:lnTo>
                    <a:pt x="13216" y="7741"/>
                  </a:lnTo>
                  <a:cubicBezTo>
                    <a:pt x="13311" y="5964"/>
                    <a:pt x="12718" y="4165"/>
                    <a:pt x="11556" y="2720"/>
                  </a:cubicBezTo>
                  <a:cubicBezTo>
                    <a:pt x="10394" y="1275"/>
                    <a:pt x="8782" y="328"/>
                    <a:pt x="7004" y="67"/>
                  </a:cubicBezTo>
                  <a:cubicBezTo>
                    <a:pt x="3352" y="-454"/>
                    <a:pt x="199" y="2104"/>
                    <a:pt x="9" y="5799"/>
                  </a:cubicBezTo>
                  <a:cubicBezTo>
                    <a:pt x="-181" y="9493"/>
                    <a:pt x="2641" y="12927"/>
                    <a:pt x="6269" y="13472"/>
                  </a:cubicBezTo>
                  <a:cubicBezTo>
                    <a:pt x="6529" y="13496"/>
                    <a:pt x="6767" y="13519"/>
                    <a:pt x="7027" y="13543"/>
                  </a:cubicBezTo>
                  <a:cubicBezTo>
                    <a:pt x="8331" y="13567"/>
                    <a:pt x="9730" y="13922"/>
                    <a:pt x="10584" y="14988"/>
                  </a:cubicBezTo>
                  <a:cubicBezTo>
                    <a:pt x="17010" y="22993"/>
                    <a:pt x="23317" y="31069"/>
                    <a:pt x="29458" y="39168"/>
                  </a:cubicBezTo>
                  <a:cubicBezTo>
                    <a:pt x="30264" y="40211"/>
                    <a:pt x="31639" y="40447"/>
                    <a:pt x="32540" y="39666"/>
                  </a:cubicBezTo>
                  <a:cubicBezTo>
                    <a:pt x="33441" y="38884"/>
                    <a:pt x="33536" y="37392"/>
                    <a:pt x="32753" y="36350"/>
                  </a:cubicBezTo>
                  <a:close/>
                  <a:moveTo>
                    <a:pt x="6553" y="8830"/>
                  </a:moveTo>
                  <a:cubicBezTo>
                    <a:pt x="5960" y="8735"/>
                    <a:pt x="5462" y="8404"/>
                    <a:pt x="5107" y="7954"/>
                  </a:cubicBezTo>
                  <a:cubicBezTo>
                    <a:pt x="4775" y="7528"/>
                    <a:pt x="4585" y="7007"/>
                    <a:pt x="4633" y="6462"/>
                  </a:cubicBezTo>
                  <a:cubicBezTo>
                    <a:pt x="4704" y="5325"/>
                    <a:pt x="5652" y="4543"/>
                    <a:pt x="6790" y="4709"/>
                  </a:cubicBezTo>
                  <a:cubicBezTo>
                    <a:pt x="7312" y="4780"/>
                    <a:pt x="7786" y="5065"/>
                    <a:pt x="8142" y="5467"/>
                  </a:cubicBezTo>
                  <a:cubicBezTo>
                    <a:pt x="8165" y="5491"/>
                    <a:pt x="8189" y="5491"/>
                    <a:pt x="8189" y="5515"/>
                  </a:cubicBezTo>
                  <a:cubicBezTo>
                    <a:pt x="8308" y="5657"/>
                    <a:pt x="8403" y="5822"/>
                    <a:pt x="8474" y="5964"/>
                  </a:cubicBezTo>
                  <a:cubicBezTo>
                    <a:pt x="8640" y="6296"/>
                    <a:pt x="8711" y="6675"/>
                    <a:pt x="8687" y="7054"/>
                  </a:cubicBezTo>
                  <a:cubicBezTo>
                    <a:pt x="8640" y="8214"/>
                    <a:pt x="7668" y="8996"/>
                    <a:pt x="6553" y="8830"/>
                  </a:cubicBezTo>
                  <a:close/>
                </a:path>
              </a:pathLst>
            </a:custGeom>
            <a:solidFill>
              <a:srgbClr val="CF2234"/>
            </a:solidFill>
            <a:ln w="2369" cap="flat">
              <a:noFill/>
              <a:prstDash val="solid"/>
              <a:miter/>
            </a:ln>
          </p:spPr>
          <p:txBody>
            <a:bodyPr rtlCol="0" anchor="ctr"/>
            <a:lstStyle/>
            <a:p>
              <a:endParaRPr lang="tr-TR"/>
            </a:p>
          </p:txBody>
        </p:sp>
        <p:sp>
          <p:nvSpPr>
            <p:cNvPr id="15" name="Serbest Form 102">
              <a:extLst>
                <a:ext uri="{FF2B5EF4-FFF2-40B4-BE49-F238E27FC236}">
                  <a16:creationId xmlns:a16="http://schemas.microsoft.com/office/drawing/2014/main" id="{2D0ED79B-FE02-4442-8BFB-AACDADE4BA00}"/>
                </a:ext>
              </a:extLst>
            </p:cNvPr>
            <p:cNvSpPr/>
            <p:nvPr/>
          </p:nvSpPr>
          <p:spPr>
            <a:xfrm>
              <a:off x="11570829" y="6299742"/>
              <a:ext cx="47421" cy="11842"/>
            </a:xfrm>
            <a:custGeom>
              <a:avLst/>
              <a:gdLst>
                <a:gd name="connsiteX0" fmla="*/ 46422 w 47421"/>
                <a:gd name="connsiteY0" fmla="*/ 7648 h 11841"/>
                <a:gd name="connsiteX1" fmla="*/ 15882 w 47421"/>
                <a:gd name="connsiteY1" fmla="*/ 4735 h 11841"/>
                <a:gd name="connsiteX2" fmla="*/ 12658 w 47421"/>
                <a:gd name="connsiteY2" fmla="*/ 2793 h 11841"/>
                <a:gd name="connsiteX3" fmla="*/ 12207 w 47421"/>
                <a:gd name="connsiteY3" fmla="*/ 2248 h 11841"/>
                <a:gd name="connsiteX4" fmla="*/ 12207 w 47421"/>
                <a:gd name="connsiteY4" fmla="*/ 2248 h 11841"/>
                <a:gd name="connsiteX5" fmla="*/ 7418 w 47421"/>
                <a:gd name="connsiteY5" fmla="*/ 22 h 11841"/>
                <a:gd name="connsiteX6" fmla="*/ 2367 w 47421"/>
                <a:gd name="connsiteY6" fmla="*/ 1514 h 11841"/>
                <a:gd name="connsiteX7" fmla="*/ 1751 w 47421"/>
                <a:gd name="connsiteY7" fmla="*/ 10538 h 11841"/>
                <a:gd name="connsiteX8" fmla="*/ 11638 w 47421"/>
                <a:gd name="connsiteY8" fmla="*/ 11224 h 11841"/>
                <a:gd name="connsiteX9" fmla="*/ 12207 w 47421"/>
                <a:gd name="connsiteY9" fmla="*/ 10703 h 11841"/>
                <a:gd name="connsiteX10" fmla="*/ 15693 w 47421"/>
                <a:gd name="connsiteY10" fmla="*/ 9093 h 11841"/>
                <a:gd name="connsiteX11" fmla="*/ 46256 w 47421"/>
                <a:gd name="connsiteY11" fmla="*/ 11935 h 11841"/>
                <a:gd name="connsiteX12" fmla="*/ 48722 w 47421"/>
                <a:gd name="connsiteY12" fmla="*/ 10040 h 11841"/>
                <a:gd name="connsiteX13" fmla="*/ 46422 w 47421"/>
                <a:gd name="connsiteY13" fmla="*/ 7648 h 11841"/>
                <a:gd name="connsiteX14" fmla="*/ 8390 w 47421"/>
                <a:gd name="connsiteY14" fmla="*/ 7861 h 11841"/>
                <a:gd name="connsiteX15" fmla="*/ 6754 w 47421"/>
                <a:gd name="connsiteY15" fmla="*/ 8311 h 11841"/>
                <a:gd name="connsiteX16" fmla="*/ 5331 w 47421"/>
                <a:gd name="connsiteY16" fmla="*/ 7648 h 11841"/>
                <a:gd name="connsiteX17" fmla="*/ 5521 w 47421"/>
                <a:gd name="connsiteY17" fmla="*/ 4877 h 11841"/>
                <a:gd name="connsiteX18" fmla="*/ 7015 w 47421"/>
                <a:gd name="connsiteY18" fmla="*/ 4427 h 11841"/>
                <a:gd name="connsiteX19" fmla="*/ 7086 w 47421"/>
                <a:gd name="connsiteY19" fmla="*/ 4427 h 11841"/>
                <a:gd name="connsiteX20" fmla="*/ 7631 w 47421"/>
                <a:gd name="connsiteY20" fmla="*/ 4522 h 11841"/>
                <a:gd name="connsiteX21" fmla="*/ 8579 w 47421"/>
                <a:gd name="connsiteY21" fmla="*/ 5114 h 11841"/>
                <a:gd name="connsiteX22" fmla="*/ 8390 w 47421"/>
                <a:gd name="connsiteY22" fmla="*/ 7861 h 1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421" h="11841">
                  <a:moveTo>
                    <a:pt x="46422" y="7648"/>
                  </a:moveTo>
                  <a:cubicBezTo>
                    <a:pt x="36345" y="6535"/>
                    <a:pt x="26125" y="5564"/>
                    <a:pt x="15882" y="4735"/>
                  </a:cubicBezTo>
                  <a:cubicBezTo>
                    <a:pt x="14555" y="4640"/>
                    <a:pt x="13440" y="3812"/>
                    <a:pt x="12658" y="2793"/>
                  </a:cubicBezTo>
                  <a:cubicBezTo>
                    <a:pt x="12515" y="2604"/>
                    <a:pt x="12373" y="2438"/>
                    <a:pt x="12207" y="2248"/>
                  </a:cubicBezTo>
                  <a:lnTo>
                    <a:pt x="12207" y="2248"/>
                  </a:lnTo>
                  <a:cubicBezTo>
                    <a:pt x="10974" y="946"/>
                    <a:pt x="9267" y="164"/>
                    <a:pt x="7418" y="22"/>
                  </a:cubicBezTo>
                  <a:cubicBezTo>
                    <a:pt x="5568" y="-120"/>
                    <a:pt x="3766" y="425"/>
                    <a:pt x="2367" y="1514"/>
                  </a:cubicBezTo>
                  <a:cubicBezTo>
                    <a:pt x="-525" y="3812"/>
                    <a:pt x="-810" y="7861"/>
                    <a:pt x="1751" y="10538"/>
                  </a:cubicBezTo>
                  <a:cubicBezTo>
                    <a:pt x="4311" y="13214"/>
                    <a:pt x="8745" y="13522"/>
                    <a:pt x="11638" y="11224"/>
                  </a:cubicBezTo>
                  <a:cubicBezTo>
                    <a:pt x="11828" y="11059"/>
                    <a:pt x="12017" y="10893"/>
                    <a:pt x="12207" y="10703"/>
                  </a:cubicBezTo>
                  <a:cubicBezTo>
                    <a:pt x="13108" y="9780"/>
                    <a:pt x="14317" y="8998"/>
                    <a:pt x="15693" y="9093"/>
                  </a:cubicBezTo>
                  <a:cubicBezTo>
                    <a:pt x="25936" y="9898"/>
                    <a:pt x="36155" y="10845"/>
                    <a:pt x="46256" y="11935"/>
                  </a:cubicBezTo>
                  <a:cubicBezTo>
                    <a:pt x="47560" y="12077"/>
                    <a:pt x="48674" y="11224"/>
                    <a:pt x="48722" y="10040"/>
                  </a:cubicBezTo>
                  <a:cubicBezTo>
                    <a:pt x="48722" y="8880"/>
                    <a:pt x="47726" y="7790"/>
                    <a:pt x="46422" y="7648"/>
                  </a:cubicBezTo>
                  <a:close/>
                  <a:moveTo>
                    <a:pt x="8390" y="7861"/>
                  </a:moveTo>
                  <a:cubicBezTo>
                    <a:pt x="7916" y="8240"/>
                    <a:pt x="7323" y="8359"/>
                    <a:pt x="6754" y="8311"/>
                  </a:cubicBezTo>
                  <a:cubicBezTo>
                    <a:pt x="6232" y="8264"/>
                    <a:pt x="5710" y="8051"/>
                    <a:pt x="5331" y="7648"/>
                  </a:cubicBezTo>
                  <a:cubicBezTo>
                    <a:pt x="4549" y="6819"/>
                    <a:pt x="4620" y="5588"/>
                    <a:pt x="5521" y="4877"/>
                  </a:cubicBezTo>
                  <a:cubicBezTo>
                    <a:pt x="5924" y="4546"/>
                    <a:pt x="6469" y="4404"/>
                    <a:pt x="7015" y="4427"/>
                  </a:cubicBezTo>
                  <a:cubicBezTo>
                    <a:pt x="7038" y="4427"/>
                    <a:pt x="7062" y="4427"/>
                    <a:pt x="7086" y="4427"/>
                  </a:cubicBezTo>
                  <a:cubicBezTo>
                    <a:pt x="7275" y="4451"/>
                    <a:pt x="7441" y="4475"/>
                    <a:pt x="7631" y="4522"/>
                  </a:cubicBezTo>
                  <a:cubicBezTo>
                    <a:pt x="7987" y="4640"/>
                    <a:pt x="8319" y="4830"/>
                    <a:pt x="8579" y="5114"/>
                  </a:cubicBezTo>
                  <a:cubicBezTo>
                    <a:pt x="9362" y="5919"/>
                    <a:pt x="9267" y="7151"/>
                    <a:pt x="8390" y="7861"/>
                  </a:cubicBezTo>
                  <a:close/>
                </a:path>
              </a:pathLst>
            </a:custGeom>
            <a:solidFill>
              <a:srgbClr val="CF2234"/>
            </a:solidFill>
            <a:ln w="2369" cap="flat">
              <a:noFill/>
              <a:prstDash val="solid"/>
              <a:miter/>
            </a:ln>
          </p:spPr>
          <p:txBody>
            <a:bodyPr rtlCol="0" anchor="ctr"/>
            <a:lstStyle/>
            <a:p>
              <a:endParaRPr lang="tr-TR"/>
            </a:p>
          </p:txBody>
        </p:sp>
        <p:sp>
          <p:nvSpPr>
            <p:cNvPr id="18" name="Serbest Form 103">
              <a:extLst>
                <a:ext uri="{FF2B5EF4-FFF2-40B4-BE49-F238E27FC236}">
                  <a16:creationId xmlns:a16="http://schemas.microsoft.com/office/drawing/2014/main" id="{F40D3A48-0B58-4E7E-AA1C-2A48D3936B2F}"/>
                </a:ext>
              </a:extLst>
            </p:cNvPr>
            <p:cNvSpPr/>
            <p:nvPr/>
          </p:nvSpPr>
          <p:spPr>
            <a:xfrm>
              <a:off x="11666863" y="6042733"/>
              <a:ext cx="66390" cy="108943"/>
            </a:xfrm>
            <a:custGeom>
              <a:avLst/>
              <a:gdLst>
                <a:gd name="connsiteX0" fmla="*/ 11869 w 66389"/>
                <a:gd name="connsiteY0" fmla="*/ 28416 h 108943"/>
                <a:gd name="connsiteX1" fmla="*/ 13221 w 66389"/>
                <a:gd name="connsiteY1" fmla="*/ 32277 h 108943"/>
                <a:gd name="connsiteX2" fmla="*/ 12818 w 66389"/>
                <a:gd name="connsiteY2" fmla="*/ 39713 h 108943"/>
                <a:gd name="connsiteX3" fmla="*/ 15521 w 66389"/>
                <a:gd name="connsiteY3" fmla="*/ 47695 h 108943"/>
                <a:gd name="connsiteX4" fmla="*/ 63013 w 66389"/>
                <a:gd name="connsiteY4" fmla="*/ 108561 h 108943"/>
                <a:gd name="connsiteX5" fmla="*/ 65977 w 66389"/>
                <a:gd name="connsiteY5" fmla="*/ 109011 h 108943"/>
                <a:gd name="connsiteX6" fmla="*/ 66238 w 66389"/>
                <a:gd name="connsiteY6" fmla="*/ 105766 h 108943"/>
                <a:gd name="connsiteX7" fmla="*/ 18864 w 66389"/>
                <a:gd name="connsiteY7" fmla="*/ 44687 h 108943"/>
                <a:gd name="connsiteX8" fmla="*/ 17465 w 66389"/>
                <a:gd name="connsiteY8" fmla="*/ 40590 h 108943"/>
                <a:gd name="connsiteX9" fmla="*/ 17868 w 66389"/>
                <a:gd name="connsiteY9" fmla="*/ 33082 h 108943"/>
                <a:gd name="connsiteX10" fmla="*/ 15213 w 66389"/>
                <a:gd name="connsiteY10" fmla="*/ 25432 h 108943"/>
                <a:gd name="connsiteX11" fmla="*/ 6084 w 66389"/>
                <a:gd name="connsiteY11" fmla="*/ 14846 h 108943"/>
                <a:gd name="connsiteX12" fmla="*/ 4709 w 66389"/>
                <a:gd name="connsiteY12" fmla="*/ 10914 h 108943"/>
                <a:gd name="connsiteX13" fmla="*/ 5135 w 66389"/>
                <a:gd name="connsiteY13" fmla="*/ 2649 h 108943"/>
                <a:gd name="connsiteX14" fmla="*/ 2907 w 66389"/>
                <a:gd name="connsiteY14" fmla="*/ 20 h 108943"/>
                <a:gd name="connsiteX15" fmla="*/ 441 w 66389"/>
                <a:gd name="connsiteY15" fmla="*/ 1962 h 108943"/>
                <a:gd name="connsiteX16" fmla="*/ 14 w 66389"/>
                <a:gd name="connsiteY16" fmla="*/ 10204 h 108943"/>
                <a:gd name="connsiteX17" fmla="*/ 2693 w 66389"/>
                <a:gd name="connsiteY17" fmla="*/ 17783 h 108943"/>
                <a:gd name="connsiteX18" fmla="*/ 11869 w 66389"/>
                <a:gd name="connsiteY18" fmla="*/ 28416 h 108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389" h="108943">
                  <a:moveTo>
                    <a:pt x="11869" y="28416"/>
                  </a:moveTo>
                  <a:cubicBezTo>
                    <a:pt x="12818" y="29506"/>
                    <a:pt x="13292" y="30903"/>
                    <a:pt x="13221" y="32277"/>
                  </a:cubicBezTo>
                  <a:cubicBezTo>
                    <a:pt x="13126" y="34290"/>
                    <a:pt x="12960" y="37250"/>
                    <a:pt x="12818" y="39713"/>
                  </a:cubicBezTo>
                  <a:cubicBezTo>
                    <a:pt x="12652" y="42532"/>
                    <a:pt x="13624" y="45421"/>
                    <a:pt x="15521" y="47695"/>
                  </a:cubicBezTo>
                  <a:cubicBezTo>
                    <a:pt x="32189" y="67731"/>
                    <a:pt x="48241" y="88335"/>
                    <a:pt x="63013" y="108561"/>
                  </a:cubicBezTo>
                  <a:cubicBezTo>
                    <a:pt x="63772" y="109603"/>
                    <a:pt x="65100" y="109816"/>
                    <a:pt x="65977" y="109011"/>
                  </a:cubicBezTo>
                  <a:cubicBezTo>
                    <a:pt x="66831" y="108229"/>
                    <a:pt x="66973" y="106784"/>
                    <a:pt x="66238" y="105766"/>
                  </a:cubicBezTo>
                  <a:cubicBezTo>
                    <a:pt x="60049" y="96482"/>
                    <a:pt x="27044" y="53900"/>
                    <a:pt x="18864" y="44687"/>
                  </a:cubicBezTo>
                  <a:cubicBezTo>
                    <a:pt x="17892" y="43526"/>
                    <a:pt x="17394" y="42034"/>
                    <a:pt x="17465" y="40590"/>
                  </a:cubicBezTo>
                  <a:cubicBezTo>
                    <a:pt x="17584" y="38529"/>
                    <a:pt x="17750" y="35545"/>
                    <a:pt x="17868" y="33082"/>
                  </a:cubicBezTo>
                  <a:cubicBezTo>
                    <a:pt x="18010" y="30358"/>
                    <a:pt x="17062" y="27587"/>
                    <a:pt x="15213" y="25432"/>
                  </a:cubicBezTo>
                  <a:cubicBezTo>
                    <a:pt x="12438" y="22164"/>
                    <a:pt x="8313" y="17404"/>
                    <a:pt x="6084" y="14846"/>
                  </a:cubicBezTo>
                  <a:cubicBezTo>
                    <a:pt x="5112" y="13733"/>
                    <a:pt x="4638" y="12312"/>
                    <a:pt x="4709" y="10914"/>
                  </a:cubicBezTo>
                  <a:cubicBezTo>
                    <a:pt x="4827" y="8546"/>
                    <a:pt x="5017" y="4994"/>
                    <a:pt x="5135" y="2649"/>
                  </a:cubicBezTo>
                  <a:cubicBezTo>
                    <a:pt x="5207" y="1394"/>
                    <a:pt x="4234" y="162"/>
                    <a:pt x="2907" y="20"/>
                  </a:cubicBezTo>
                  <a:cubicBezTo>
                    <a:pt x="1603" y="-146"/>
                    <a:pt x="512" y="731"/>
                    <a:pt x="441" y="1962"/>
                  </a:cubicBezTo>
                  <a:cubicBezTo>
                    <a:pt x="298" y="4686"/>
                    <a:pt x="156" y="7433"/>
                    <a:pt x="14" y="10204"/>
                  </a:cubicBezTo>
                  <a:cubicBezTo>
                    <a:pt x="-128" y="12880"/>
                    <a:pt x="820" y="15627"/>
                    <a:pt x="2693" y="17783"/>
                  </a:cubicBezTo>
                  <a:cubicBezTo>
                    <a:pt x="5515" y="21027"/>
                    <a:pt x="9640" y="25811"/>
                    <a:pt x="11869" y="28416"/>
                  </a:cubicBezTo>
                  <a:close/>
                </a:path>
              </a:pathLst>
            </a:custGeom>
            <a:solidFill>
              <a:srgbClr val="CF2234"/>
            </a:solidFill>
            <a:ln w="2369" cap="flat">
              <a:noFill/>
              <a:prstDash val="solid"/>
              <a:miter/>
            </a:ln>
          </p:spPr>
          <p:txBody>
            <a:bodyPr rtlCol="0" anchor="ctr"/>
            <a:lstStyle/>
            <a:p>
              <a:endParaRPr lang="tr-TR"/>
            </a:p>
          </p:txBody>
        </p:sp>
        <p:sp>
          <p:nvSpPr>
            <p:cNvPr id="20" name="Serbest Form 104">
              <a:extLst>
                <a:ext uri="{FF2B5EF4-FFF2-40B4-BE49-F238E27FC236}">
                  <a16:creationId xmlns:a16="http://schemas.microsoft.com/office/drawing/2014/main" id="{5EF90EB4-1D14-4426-B9A5-2B525BFB458D}"/>
                </a:ext>
              </a:extLst>
            </p:cNvPr>
            <p:cNvSpPr/>
            <p:nvPr/>
          </p:nvSpPr>
          <p:spPr>
            <a:xfrm>
              <a:off x="11423218" y="6049692"/>
              <a:ext cx="187314" cy="94733"/>
            </a:xfrm>
            <a:custGeom>
              <a:avLst/>
              <a:gdLst>
                <a:gd name="connsiteX0" fmla="*/ 186635 w 187314"/>
                <a:gd name="connsiteY0" fmla="*/ 84810 h 94733"/>
                <a:gd name="connsiteX1" fmla="*/ 181181 w 187314"/>
                <a:gd name="connsiteY1" fmla="*/ 80832 h 94733"/>
                <a:gd name="connsiteX2" fmla="*/ 177459 w 187314"/>
                <a:gd name="connsiteY2" fmla="*/ 79055 h 94733"/>
                <a:gd name="connsiteX3" fmla="*/ 129279 w 187314"/>
                <a:gd name="connsiteY3" fmla="*/ 24489 h 94733"/>
                <a:gd name="connsiteX4" fmla="*/ 121857 w 187314"/>
                <a:gd name="connsiteY4" fmla="*/ 20937 h 94733"/>
                <a:gd name="connsiteX5" fmla="*/ 98455 w 187314"/>
                <a:gd name="connsiteY5" fmla="*/ 19729 h 94733"/>
                <a:gd name="connsiteX6" fmla="*/ 94827 w 187314"/>
                <a:gd name="connsiteY6" fmla="*/ 18000 h 94733"/>
                <a:gd name="connsiteX7" fmla="*/ 85865 w 187314"/>
                <a:gd name="connsiteY7" fmla="*/ 7935 h 94733"/>
                <a:gd name="connsiteX8" fmla="*/ 78633 w 187314"/>
                <a:gd name="connsiteY8" fmla="*/ 4643 h 94733"/>
                <a:gd name="connsiteX9" fmla="*/ 56511 w 187314"/>
                <a:gd name="connsiteY9" fmla="*/ 3956 h 94733"/>
                <a:gd name="connsiteX10" fmla="*/ 48757 w 187314"/>
                <a:gd name="connsiteY10" fmla="*/ 6821 h 94733"/>
                <a:gd name="connsiteX11" fmla="*/ 45936 w 187314"/>
                <a:gd name="connsiteY11" fmla="*/ 9308 h 94733"/>
                <a:gd name="connsiteX12" fmla="*/ 45557 w 187314"/>
                <a:gd name="connsiteY12" fmla="*/ 8929 h 94733"/>
                <a:gd name="connsiteX13" fmla="*/ 46220 w 187314"/>
                <a:gd name="connsiteY13" fmla="*/ 6703 h 94733"/>
                <a:gd name="connsiteX14" fmla="*/ 44821 w 187314"/>
                <a:gd name="connsiteY14" fmla="*/ 2014 h 94733"/>
                <a:gd name="connsiteX15" fmla="*/ 40388 w 187314"/>
                <a:gd name="connsiteY15" fmla="*/ 1 h 94733"/>
                <a:gd name="connsiteX16" fmla="*/ 35551 w 187314"/>
                <a:gd name="connsiteY16" fmla="*/ 1848 h 94733"/>
                <a:gd name="connsiteX17" fmla="*/ 33132 w 187314"/>
                <a:gd name="connsiteY17" fmla="*/ 6490 h 94733"/>
                <a:gd name="connsiteX18" fmla="*/ 31591 w 187314"/>
                <a:gd name="connsiteY18" fmla="*/ 10042 h 94733"/>
                <a:gd name="connsiteX19" fmla="*/ 2142 w 187314"/>
                <a:gd name="connsiteY19" fmla="*/ 38462 h 94733"/>
                <a:gd name="connsiteX20" fmla="*/ 1858 w 187314"/>
                <a:gd name="connsiteY20" fmla="*/ 41754 h 94733"/>
                <a:gd name="connsiteX21" fmla="*/ 4822 w 187314"/>
                <a:gd name="connsiteY21" fmla="*/ 41731 h 94733"/>
                <a:gd name="connsiteX22" fmla="*/ 33986 w 187314"/>
                <a:gd name="connsiteY22" fmla="*/ 13690 h 94733"/>
                <a:gd name="connsiteX23" fmla="*/ 37566 w 187314"/>
                <a:gd name="connsiteY23" fmla="*/ 13026 h 94733"/>
                <a:gd name="connsiteX24" fmla="*/ 38894 w 187314"/>
                <a:gd name="connsiteY24" fmla="*/ 13192 h 94733"/>
                <a:gd name="connsiteX25" fmla="*/ 41146 w 187314"/>
                <a:gd name="connsiteY25" fmla="*/ 12813 h 94733"/>
                <a:gd name="connsiteX26" fmla="*/ 41478 w 187314"/>
                <a:gd name="connsiteY26" fmla="*/ 13240 h 94733"/>
                <a:gd name="connsiteX27" fmla="*/ 743 w 187314"/>
                <a:gd name="connsiteY27" fmla="*/ 52459 h 94733"/>
                <a:gd name="connsiteX28" fmla="*/ 483 w 187314"/>
                <a:gd name="connsiteY28" fmla="*/ 55775 h 94733"/>
                <a:gd name="connsiteX29" fmla="*/ 3375 w 187314"/>
                <a:gd name="connsiteY29" fmla="*/ 55798 h 94733"/>
                <a:gd name="connsiteX30" fmla="*/ 51769 w 187314"/>
                <a:gd name="connsiteY30" fmla="*/ 9995 h 94733"/>
                <a:gd name="connsiteX31" fmla="*/ 55800 w 187314"/>
                <a:gd name="connsiteY31" fmla="*/ 8479 h 94733"/>
                <a:gd name="connsiteX32" fmla="*/ 78325 w 187314"/>
                <a:gd name="connsiteY32" fmla="*/ 9166 h 94733"/>
                <a:gd name="connsiteX33" fmla="*/ 82071 w 187314"/>
                <a:gd name="connsiteY33" fmla="*/ 10848 h 94733"/>
                <a:gd name="connsiteX34" fmla="*/ 91010 w 187314"/>
                <a:gd name="connsiteY34" fmla="*/ 20937 h 94733"/>
                <a:gd name="connsiteX35" fmla="*/ 98242 w 187314"/>
                <a:gd name="connsiteY35" fmla="*/ 24323 h 94733"/>
                <a:gd name="connsiteX36" fmla="*/ 121691 w 187314"/>
                <a:gd name="connsiteY36" fmla="*/ 25555 h 94733"/>
                <a:gd name="connsiteX37" fmla="*/ 125438 w 187314"/>
                <a:gd name="connsiteY37" fmla="*/ 27402 h 94733"/>
                <a:gd name="connsiteX38" fmla="*/ 173072 w 187314"/>
                <a:gd name="connsiteY38" fmla="*/ 81447 h 94733"/>
                <a:gd name="connsiteX39" fmla="*/ 173404 w 187314"/>
                <a:gd name="connsiteY39" fmla="*/ 85308 h 94733"/>
                <a:gd name="connsiteX40" fmla="*/ 172978 w 187314"/>
                <a:gd name="connsiteY40" fmla="*/ 87179 h 94733"/>
                <a:gd name="connsiteX41" fmla="*/ 179640 w 187314"/>
                <a:gd name="connsiteY41" fmla="*/ 94900 h 94733"/>
                <a:gd name="connsiteX42" fmla="*/ 184904 w 187314"/>
                <a:gd name="connsiteY42" fmla="*/ 93265 h 94733"/>
                <a:gd name="connsiteX43" fmla="*/ 187394 w 187314"/>
                <a:gd name="connsiteY43" fmla="*/ 88434 h 94733"/>
                <a:gd name="connsiteX44" fmla="*/ 186635 w 187314"/>
                <a:gd name="connsiteY44" fmla="*/ 84810 h 94733"/>
                <a:gd name="connsiteX45" fmla="*/ 39676 w 187314"/>
                <a:gd name="connsiteY45" fmla="*/ 8598 h 94733"/>
                <a:gd name="connsiteX46" fmla="*/ 39415 w 187314"/>
                <a:gd name="connsiteY46" fmla="*/ 8645 h 94733"/>
                <a:gd name="connsiteX47" fmla="*/ 37637 w 187314"/>
                <a:gd name="connsiteY47" fmla="*/ 6585 h 94733"/>
                <a:gd name="connsiteX48" fmla="*/ 38348 w 187314"/>
                <a:gd name="connsiteY48" fmla="*/ 5211 h 94733"/>
                <a:gd name="connsiteX49" fmla="*/ 38396 w 187314"/>
                <a:gd name="connsiteY49" fmla="*/ 5164 h 94733"/>
                <a:gd name="connsiteX50" fmla="*/ 39890 w 187314"/>
                <a:gd name="connsiteY50" fmla="*/ 4595 h 94733"/>
                <a:gd name="connsiteX51" fmla="*/ 41241 w 187314"/>
                <a:gd name="connsiteY51" fmla="*/ 5211 h 94733"/>
                <a:gd name="connsiteX52" fmla="*/ 41502 w 187314"/>
                <a:gd name="connsiteY52" fmla="*/ 5614 h 94733"/>
                <a:gd name="connsiteX53" fmla="*/ 41668 w 187314"/>
                <a:gd name="connsiteY53" fmla="*/ 6656 h 94733"/>
                <a:gd name="connsiteX54" fmla="*/ 39676 w 187314"/>
                <a:gd name="connsiteY54" fmla="*/ 8598 h 94733"/>
                <a:gd name="connsiteX55" fmla="*/ 180162 w 187314"/>
                <a:gd name="connsiteY55" fmla="*/ 90068 h 94733"/>
                <a:gd name="connsiteX56" fmla="*/ 177791 w 187314"/>
                <a:gd name="connsiteY56" fmla="*/ 87700 h 94733"/>
                <a:gd name="connsiteX57" fmla="*/ 180162 w 187314"/>
                <a:gd name="connsiteY57" fmla="*/ 85331 h 94733"/>
                <a:gd name="connsiteX58" fmla="*/ 182533 w 187314"/>
                <a:gd name="connsiteY58" fmla="*/ 87700 h 94733"/>
                <a:gd name="connsiteX59" fmla="*/ 180162 w 187314"/>
                <a:gd name="connsiteY59" fmla="*/ 90068 h 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87314" h="94733">
                  <a:moveTo>
                    <a:pt x="186635" y="84810"/>
                  </a:moveTo>
                  <a:cubicBezTo>
                    <a:pt x="185615" y="82750"/>
                    <a:pt x="183624" y="81211"/>
                    <a:pt x="181181" y="80832"/>
                  </a:cubicBezTo>
                  <a:cubicBezTo>
                    <a:pt x="179783" y="80619"/>
                    <a:pt x="178360" y="80121"/>
                    <a:pt x="177459" y="79055"/>
                  </a:cubicBezTo>
                  <a:cubicBezTo>
                    <a:pt x="161146" y="60227"/>
                    <a:pt x="144952" y="41944"/>
                    <a:pt x="129279" y="24489"/>
                  </a:cubicBezTo>
                  <a:cubicBezTo>
                    <a:pt x="127429" y="22405"/>
                    <a:pt x="124750" y="21102"/>
                    <a:pt x="121857" y="20937"/>
                  </a:cubicBezTo>
                  <a:cubicBezTo>
                    <a:pt x="115290" y="20558"/>
                    <a:pt x="103387" y="19942"/>
                    <a:pt x="98455" y="19729"/>
                  </a:cubicBezTo>
                  <a:cubicBezTo>
                    <a:pt x="97032" y="19658"/>
                    <a:pt x="95728" y="19018"/>
                    <a:pt x="94827" y="18000"/>
                  </a:cubicBezTo>
                  <a:cubicBezTo>
                    <a:pt x="92622" y="15537"/>
                    <a:pt x="88568" y="10966"/>
                    <a:pt x="85865" y="7935"/>
                  </a:cubicBezTo>
                  <a:cubicBezTo>
                    <a:pt x="84086" y="5921"/>
                    <a:pt x="81454" y="4761"/>
                    <a:pt x="78633" y="4643"/>
                  </a:cubicBezTo>
                  <a:cubicBezTo>
                    <a:pt x="71188" y="4382"/>
                    <a:pt x="63814" y="4145"/>
                    <a:pt x="56511" y="3956"/>
                  </a:cubicBezTo>
                  <a:cubicBezTo>
                    <a:pt x="53737" y="3885"/>
                    <a:pt x="50915" y="4927"/>
                    <a:pt x="48757" y="6821"/>
                  </a:cubicBezTo>
                  <a:cubicBezTo>
                    <a:pt x="47809" y="7650"/>
                    <a:pt x="46861" y="8479"/>
                    <a:pt x="45936" y="9308"/>
                  </a:cubicBezTo>
                  <a:cubicBezTo>
                    <a:pt x="45699" y="9521"/>
                    <a:pt x="45414" y="9213"/>
                    <a:pt x="45557" y="8929"/>
                  </a:cubicBezTo>
                  <a:cubicBezTo>
                    <a:pt x="45888" y="8242"/>
                    <a:pt x="46126" y="7485"/>
                    <a:pt x="46220" y="6703"/>
                  </a:cubicBezTo>
                  <a:cubicBezTo>
                    <a:pt x="46434" y="4950"/>
                    <a:pt x="45936" y="3269"/>
                    <a:pt x="44821" y="2014"/>
                  </a:cubicBezTo>
                  <a:cubicBezTo>
                    <a:pt x="43731" y="758"/>
                    <a:pt x="42142" y="24"/>
                    <a:pt x="40388" y="1"/>
                  </a:cubicBezTo>
                  <a:cubicBezTo>
                    <a:pt x="38633" y="-23"/>
                    <a:pt x="36926" y="616"/>
                    <a:pt x="35551" y="1848"/>
                  </a:cubicBezTo>
                  <a:cubicBezTo>
                    <a:pt x="34175" y="3079"/>
                    <a:pt x="33322" y="4714"/>
                    <a:pt x="33132" y="6490"/>
                  </a:cubicBezTo>
                  <a:cubicBezTo>
                    <a:pt x="32990" y="7792"/>
                    <a:pt x="32587" y="9142"/>
                    <a:pt x="31591" y="10042"/>
                  </a:cubicBezTo>
                  <a:cubicBezTo>
                    <a:pt x="21395" y="19326"/>
                    <a:pt x="11532" y="28847"/>
                    <a:pt x="2142" y="38462"/>
                  </a:cubicBezTo>
                  <a:cubicBezTo>
                    <a:pt x="1241" y="39386"/>
                    <a:pt x="1123" y="40854"/>
                    <a:pt x="1858" y="41754"/>
                  </a:cubicBezTo>
                  <a:cubicBezTo>
                    <a:pt x="2593" y="42654"/>
                    <a:pt x="3921" y="42654"/>
                    <a:pt x="4822" y="41731"/>
                  </a:cubicBezTo>
                  <a:cubicBezTo>
                    <a:pt x="14140" y="32257"/>
                    <a:pt x="23909" y="22855"/>
                    <a:pt x="33986" y="13690"/>
                  </a:cubicBezTo>
                  <a:cubicBezTo>
                    <a:pt x="34982" y="12790"/>
                    <a:pt x="36357" y="12719"/>
                    <a:pt x="37566" y="13026"/>
                  </a:cubicBezTo>
                  <a:cubicBezTo>
                    <a:pt x="37993" y="13121"/>
                    <a:pt x="38420" y="13192"/>
                    <a:pt x="38894" y="13192"/>
                  </a:cubicBezTo>
                  <a:cubicBezTo>
                    <a:pt x="39676" y="13192"/>
                    <a:pt x="40435" y="13074"/>
                    <a:pt x="41146" y="12813"/>
                  </a:cubicBezTo>
                  <a:cubicBezTo>
                    <a:pt x="41455" y="12695"/>
                    <a:pt x="41715" y="13026"/>
                    <a:pt x="41478" y="13240"/>
                  </a:cubicBezTo>
                  <a:cubicBezTo>
                    <a:pt x="27228" y="25981"/>
                    <a:pt x="13500" y="39173"/>
                    <a:pt x="743" y="52459"/>
                  </a:cubicBezTo>
                  <a:cubicBezTo>
                    <a:pt x="-134" y="53383"/>
                    <a:pt x="-252" y="54851"/>
                    <a:pt x="483" y="55775"/>
                  </a:cubicBezTo>
                  <a:cubicBezTo>
                    <a:pt x="1218" y="56675"/>
                    <a:pt x="2498" y="56698"/>
                    <a:pt x="3375" y="55798"/>
                  </a:cubicBezTo>
                  <a:cubicBezTo>
                    <a:pt x="10180" y="48149"/>
                    <a:pt x="43067" y="17053"/>
                    <a:pt x="51769" y="9995"/>
                  </a:cubicBezTo>
                  <a:cubicBezTo>
                    <a:pt x="52907" y="9000"/>
                    <a:pt x="54353" y="8456"/>
                    <a:pt x="55800" y="8479"/>
                  </a:cubicBezTo>
                  <a:cubicBezTo>
                    <a:pt x="60874" y="8598"/>
                    <a:pt x="73061" y="8953"/>
                    <a:pt x="78325" y="9166"/>
                  </a:cubicBezTo>
                  <a:cubicBezTo>
                    <a:pt x="79795" y="9213"/>
                    <a:pt x="81146" y="9806"/>
                    <a:pt x="82071" y="10848"/>
                  </a:cubicBezTo>
                  <a:cubicBezTo>
                    <a:pt x="84229" y="13263"/>
                    <a:pt x="88259" y="17834"/>
                    <a:pt x="91010" y="20937"/>
                  </a:cubicBezTo>
                  <a:cubicBezTo>
                    <a:pt x="92788" y="22950"/>
                    <a:pt x="95396" y="24181"/>
                    <a:pt x="98242" y="24323"/>
                  </a:cubicBezTo>
                  <a:cubicBezTo>
                    <a:pt x="104691" y="24608"/>
                    <a:pt x="116641" y="25247"/>
                    <a:pt x="121691" y="25555"/>
                  </a:cubicBezTo>
                  <a:cubicBezTo>
                    <a:pt x="123161" y="25650"/>
                    <a:pt x="124489" y="26336"/>
                    <a:pt x="125438" y="27402"/>
                  </a:cubicBezTo>
                  <a:cubicBezTo>
                    <a:pt x="132148" y="34815"/>
                    <a:pt x="160601" y="66930"/>
                    <a:pt x="173072" y="81447"/>
                  </a:cubicBezTo>
                  <a:cubicBezTo>
                    <a:pt x="173973" y="82513"/>
                    <a:pt x="173902" y="84005"/>
                    <a:pt x="173404" y="85308"/>
                  </a:cubicBezTo>
                  <a:cubicBezTo>
                    <a:pt x="173191" y="85900"/>
                    <a:pt x="173025" y="86516"/>
                    <a:pt x="172978" y="87179"/>
                  </a:cubicBezTo>
                  <a:cubicBezTo>
                    <a:pt x="172669" y="91087"/>
                    <a:pt x="175657" y="94568"/>
                    <a:pt x="179640" y="94900"/>
                  </a:cubicBezTo>
                  <a:cubicBezTo>
                    <a:pt x="181561" y="95065"/>
                    <a:pt x="183434" y="94497"/>
                    <a:pt x="184904" y="93265"/>
                  </a:cubicBezTo>
                  <a:cubicBezTo>
                    <a:pt x="186374" y="92034"/>
                    <a:pt x="187251" y="90329"/>
                    <a:pt x="187394" y="88434"/>
                  </a:cubicBezTo>
                  <a:cubicBezTo>
                    <a:pt x="187465" y="87179"/>
                    <a:pt x="187180" y="85924"/>
                    <a:pt x="186635" y="84810"/>
                  </a:cubicBezTo>
                  <a:close/>
                  <a:moveTo>
                    <a:pt x="39676" y="8598"/>
                  </a:moveTo>
                  <a:cubicBezTo>
                    <a:pt x="39581" y="8598"/>
                    <a:pt x="39510" y="8645"/>
                    <a:pt x="39415" y="8645"/>
                  </a:cubicBezTo>
                  <a:cubicBezTo>
                    <a:pt x="38301" y="8621"/>
                    <a:pt x="37519" y="7698"/>
                    <a:pt x="37637" y="6585"/>
                  </a:cubicBezTo>
                  <a:cubicBezTo>
                    <a:pt x="37685" y="6064"/>
                    <a:pt x="37945" y="5590"/>
                    <a:pt x="38348" y="5211"/>
                  </a:cubicBezTo>
                  <a:cubicBezTo>
                    <a:pt x="38372" y="5187"/>
                    <a:pt x="38372" y="5164"/>
                    <a:pt x="38396" y="5164"/>
                  </a:cubicBezTo>
                  <a:cubicBezTo>
                    <a:pt x="38823" y="4785"/>
                    <a:pt x="39344" y="4572"/>
                    <a:pt x="39890" y="4595"/>
                  </a:cubicBezTo>
                  <a:cubicBezTo>
                    <a:pt x="40435" y="4595"/>
                    <a:pt x="40909" y="4832"/>
                    <a:pt x="41241" y="5211"/>
                  </a:cubicBezTo>
                  <a:cubicBezTo>
                    <a:pt x="41360" y="5329"/>
                    <a:pt x="41431" y="5471"/>
                    <a:pt x="41502" y="5614"/>
                  </a:cubicBezTo>
                  <a:cubicBezTo>
                    <a:pt x="41644" y="5921"/>
                    <a:pt x="41715" y="6277"/>
                    <a:pt x="41668" y="6656"/>
                  </a:cubicBezTo>
                  <a:cubicBezTo>
                    <a:pt x="41526" y="7674"/>
                    <a:pt x="40672" y="8479"/>
                    <a:pt x="39676" y="8598"/>
                  </a:cubicBezTo>
                  <a:close/>
                  <a:moveTo>
                    <a:pt x="180162" y="90068"/>
                  </a:moveTo>
                  <a:cubicBezTo>
                    <a:pt x="178858" y="90068"/>
                    <a:pt x="177791" y="89002"/>
                    <a:pt x="177791" y="87700"/>
                  </a:cubicBezTo>
                  <a:cubicBezTo>
                    <a:pt x="177791" y="86397"/>
                    <a:pt x="178858" y="85331"/>
                    <a:pt x="180162" y="85331"/>
                  </a:cubicBezTo>
                  <a:cubicBezTo>
                    <a:pt x="181466" y="85331"/>
                    <a:pt x="182533" y="86397"/>
                    <a:pt x="182533" y="87700"/>
                  </a:cubicBezTo>
                  <a:cubicBezTo>
                    <a:pt x="182533" y="89002"/>
                    <a:pt x="181466" y="90068"/>
                    <a:pt x="180162" y="90068"/>
                  </a:cubicBezTo>
                  <a:close/>
                </a:path>
              </a:pathLst>
            </a:custGeom>
            <a:solidFill>
              <a:srgbClr val="CF2234"/>
            </a:solidFill>
            <a:ln w="2369" cap="flat">
              <a:noFill/>
              <a:prstDash val="solid"/>
              <a:miter/>
            </a:ln>
          </p:spPr>
          <p:txBody>
            <a:bodyPr rtlCol="0" anchor="ctr"/>
            <a:lstStyle/>
            <a:p>
              <a:endParaRPr lang="tr-TR"/>
            </a:p>
          </p:txBody>
        </p:sp>
        <p:sp>
          <p:nvSpPr>
            <p:cNvPr id="23" name="Serbest Form 105">
              <a:extLst>
                <a:ext uri="{FF2B5EF4-FFF2-40B4-BE49-F238E27FC236}">
                  <a16:creationId xmlns:a16="http://schemas.microsoft.com/office/drawing/2014/main" id="{014CCA2B-262C-4BDA-9A15-670C0C74C765}"/>
                </a:ext>
              </a:extLst>
            </p:cNvPr>
            <p:cNvSpPr/>
            <p:nvPr/>
          </p:nvSpPr>
          <p:spPr>
            <a:xfrm>
              <a:off x="11519091" y="5998121"/>
              <a:ext cx="165975" cy="151573"/>
            </a:xfrm>
            <a:custGeom>
              <a:avLst/>
              <a:gdLst>
                <a:gd name="connsiteX0" fmla="*/ 165355 w 165974"/>
                <a:gd name="connsiteY0" fmla="*/ 143770 h 151572"/>
                <a:gd name="connsiteX1" fmla="*/ 164407 w 165974"/>
                <a:gd name="connsiteY1" fmla="*/ 142255 h 151572"/>
                <a:gd name="connsiteX2" fmla="*/ 163909 w 165974"/>
                <a:gd name="connsiteY2" fmla="*/ 141686 h 151572"/>
                <a:gd name="connsiteX3" fmla="*/ 162297 w 165974"/>
                <a:gd name="connsiteY3" fmla="*/ 138110 h 151572"/>
                <a:gd name="connsiteX4" fmla="*/ 162486 w 165974"/>
                <a:gd name="connsiteY4" fmla="*/ 135221 h 151572"/>
                <a:gd name="connsiteX5" fmla="*/ 159926 w 165974"/>
                <a:gd name="connsiteY5" fmla="*/ 127216 h 151572"/>
                <a:gd name="connsiteX6" fmla="*/ 122937 w 165974"/>
                <a:gd name="connsiteY6" fmla="*/ 83544 h 151572"/>
                <a:gd name="connsiteX7" fmla="*/ 121467 w 165974"/>
                <a:gd name="connsiteY7" fmla="*/ 79518 h 151572"/>
                <a:gd name="connsiteX8" fmla="*/ 121965 w 165974"/>
                <a:gd name="connsiteY8" fmla="*/ 71560 h 151572"/>
                <a:gd name="connsiteX9" fmla="*/ 119214 w 165974"/>
                <a:gd name="connsiteY9" fmla="*/ 63863 h 151572"/>
                <a:gd name="connsiteX10" fmla="*/ 96405 w 165974"/>
                <a:gd name="connsiteY10" fmla="*/ 39019 h 151572"/>
                <a:gd name="connsiteX11" fmla="*/ 88794 w 165974"/>
                <a:gd name="connsiteY11" fmla="*/ 35443 h 151572"/>
                <a:gd name="connsiteX12" fmla="*/ 80732 w 165974"/>
                <a:gd name="connsiteY12" fmla="*/ 34780 h 151572"/>
                <a:gd name="connsiteX13" fmla="*/ 76820 w 165974"/>
                <a:gd name="connsiteY13" fmla="*/ 32980 h 151572"/>
                <a:gd name="connsiteX14" fmla="*/ 54627 w 165974"/>
                <a:gd name="connsiteY14" fmla="*/ 9936 h 151572"/>
                <a:gd name="connsiteX15" fmla="*/ 47276 w 165974"/>
                <a:gd name="connsiteY15" fmla="*/ 6668 h 151572"/>
                <a:gd name="connsiteX16" fmla="*/ 15694 w 165974"/>
                <a:gd name="connsiteY16" fmla="*/ 4702 h 151572"/>
                <a:gd name="connsiteX17" fmla="*/ 12730 w 165974"/>
                <a:gd name="connsiteY17" fmla="*/ 2760 h 151572"/>
                <a:gd name="connsiteX18" fmla="*/ 12113 w 165974"/>
                <a:gd name="connsiteY18" fmla="*/ 2002 h 151572"/>
                <a:gd name="connsiteX19" fmla="*/ 7585 w 165974"/>
                <a:gd name="connsiteY19" fmla="*/ 13 h 151572"/>
                <a:gd name="connsiteX20" fmla="*/ 45 w 165974"/>
                <a:gd name="connsiteY20" fmla="*/ 5531 h 151572"/>
                <a:gd name="connsiteX21" fmla="*/ 6020 w 165974"/>
                <a:gd name="connsiteY21" fmla="*/ 11902 h 151572"/>
                <a:gd name="connsiteX22" fmla="*/ 11284 w 165974"/>
                <a:gd name="connsiteY22" fmla="*/ 10197 h 151572"/>
                <a:gd name="connsiteX23" fmla="*/ 14935 w 165974"/>
                <a:gd name="connsiteY23" fmla="*/ 8799 h 151572"/>
                <a:gd name="connsiteX24" fmla="*/ 47039 w 165974"/>
                <a:gd name="connsiteY24" fmla="*/ 10789 h 151572"/>
                <a:gd name="connsiteX25" fmla="*/ 50809 w 165974"/>
                <a:gd name="connsiteY25" fmla="*/ 12447 h 151572"/>
                <a:gd name="connsiteX26" fmla="*/ 73002 w 165974"/>
                <a:gd name="connsiteY26" fmla="*/ 35585 h 151572"/>
                <a:gd name="connsiteX27" fmla="*/ 80637 w 165974"/>
                <a:gd name="connsiteY27" fmla="*/ 39138 h 151572"/>
                <a:gd name="connsiteX28" fmla="*/ 88723 w 165974"/>
                <a:gd name="connsiteY28" fmla="*/ 39825 h 151572"/>
                <a:gd name="connsiteX29" fmla="*/ 92540 w 165974"/>
                <a:gd name="connsiteY29" fmla="*/ 41553 h 151572"/>
                <a:gd name="connsiteX30" fmla="*/ 115824 w 165974"/>
                <a:gd name="connsiteY30" fmla="*/ 66942 h 151572"/>
                <a:gd name="connsiteX31" fmla="*/ 117223 w 165974"/>
                <a:gd name="connsiteY31" fmla="*/ 70826 h 151572"/>
                <a:gd name="connsiteX32" fmla="*/ 116701 w 165974"/>
                <a:gd name="connsiteY32" fmla="*/ 78760 h 151572"/>
                <a:gd name="connsiteX33" fmla="*/ 119357 w 165974"/>
                <a:gd name="connsiteY33" fmla="*/ 86481 h 151572"/>
                <a:gd name="connsiteX34" fmla="*/ 156464 w 165974"/>
                <a:gd name="connsiteY34" fmla="*/ 130200 h 151572"/>
                <a:gd name="connsiteX35" fmla="*/ 157863 w 165974"/>
                <a:gd name="connsiteY35" fmla="*/ 134534 h 151572"/>
                <a:gd name="connsiteX36" fmla="*/ 157673 w 165974"/>
                <a:gd name="connsiteY36" fmla="*/ 137352 h 151572"/>
                <a:gd name="connsiteX37" fmla="*/ 155492 w 165974"/>
                <a:gd name="connsiteY37" fmla="*/ 140621 h 151572"/>
                <a:gd name="connsiteX38" fmla="*/ 154899 w 165974"/>
                <a:gd name="connsiteY38" fmla="*/ 141071 h 151572"/>
                <a:gd name="connsiteX39" fmla="*/ 152575 w 165974"/>
                <a:gd name="connsiteY39" fmla="*/ 145760 h 151572"/>
                <a:gd name="connsiteX40" fmla="*/ 154259 w 165974"/>
                <a:gd name="connsiteY40" fmla="*/ 150946 h 151572"/>
                <a:gd name="connsiteX41" fmla="*/ 158930 w 165974"/>
                <a:gd name="connsiteY41" fmla="*/ 153552 h 151572"/>
                <a:gd name="connsiteX42" fmla="*/ 163838 w 165974"/>
                <a:gd name="connsiteY42" fmla="*/ 152083 h 151572"/>
                <a:gd name="connsiteX43" fmla="*/ 166114 w 165974"/>
                <a:gd name="connsiteY43" fmla="*/ 147394 h 151572"/>
                <a:gd name="connsiteX44" fmla="*/ 165355 w 165974"/>
                <a:gd name="connsiteY44" fmla="*/ 143770 h 151572"/>
                <a:gd name="connsiteX45" fmla="*/ 8841 w 165974"/>
                <a:gd name="connsiteY45" fmla="*/ 6029 h 151572"/>
                <a:gd name="connsiteX46" fmla="*/ 8818 w 165974"/>
                <a:gd name="connsiteY46" fmla="*/ 6123 h 151572"/>
                <a:gd name="connsiteX47" fmla="*/ 6518 w 165974"/>
                <a:gd name="connsiteY47" fmla="*/ 7734 h 151572"/>
                <a:gd name="connsiteX48" fmla="*/ 4668 w 165974"/>
                <a:gd name="connsiteY48" fmla="*/ 5792 h 151572"/>
                <a:gd name="connsiteX49" fmla="*/ 6992 w 165974"/>
                <a:gd name="connsiteY49" fmla="*/ 4086 h 151572"/>
                <a:gd name="connsiteX50" fmla="*/ 8391 w 165974"/>
                <a:gd name="connsiteY50" fmla="*/ 4702 h 151572"/>
                <a:gd name="connsiteX51" fmla="*/ 8841 w 165974"/>
                <a:gd name="connsiteY51" fmla="*/ 5934 h 151572"/>
                <a:gd name="connsiteX52" fmla="*/ 8841 w 165974"/>
                <a:gd name="connsiteY52" fmla="*/ 6029 h 151572"/>
                <a:gd name="connsiteX53" fmla="*/ 161396 w 165974"/>
                <a:gd name="connsiteY53" fmla="*/ 146849 h 151572"/>
                <a:gd name="connsiteX54" fmla="*/ 161396 w 165974"/>
                <a:gd name="connsiteY54" fmla="*/ 146944 h 151572"/>
                <a:gd name="connsiteX55" fmla="*/ 160684 w 165974"/>
                <a:gd name="connsiteY55" fmla="*/ 148270 h 151572"/>
                <a:gd name="connsiteX56" fmla="*/ 159167 w 165974"/>
                <a:gd name="connsiteY56" fmla="*/ 148720 h 151572"/>
                <a:gd name="connsiteX57" fmla="*/ 157721 w 165974"/>
                <a:gd name="connsiteY57" fmla="*/ 147915 h 151572"/>
                <a:gd name="connsiteX58" fmla="*/ 157199 w 165974"/>
                <a:gd name="connsiteY58" fmla="*/ 146328 h 151572"/>
                <a:gd name="connsiteX59" fmla="*/ 157294 w 165974"/>
                <a:gd name="connsiteY59" fmla="*/ 145926 h 151572"/>
                <a:gd name="connsiteX60" fmla="*/ 159428 w 165974"/>
                <a:gd name="connsiteY60" fmla="*/ 144434 h 151572"/>
                <a:gd name="connsiteX61" fmla="*/ 160874 w 165974"/>
                <a:gd name="connsiteY61" fmla="*/ 145239 h 151572"/>
                <a:gd name="connsiteX62" fmla="*/ 161325 w 165974"/>
                <a:gd name="connsiteY62" fmla="*/ 146423 h 151572"/>
                <a:gd name="connsiteX63" fmla="*/ 161372 w 165974"/>
                <a:gd name="connsiteY63" fmla="*/ 146731 h 151572"/>
                <a:gd name="connsiteX64" fmla="*/ 161396 w 165974"/>
                <a:gd name="connsiteY64" fmla="*/ 146849 h 151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65974" h="151572">
                  <a:moveTo>
                    <a:pt x="165355" y="143770"/>
                  </a:moveTo>
                  <a:cubicBezTo>
                    <a:pt x="165095" y="143226"/>
                    <a:pt x="164786" y="142728"/>
                    <a:pt x="164407" y="142255"/>
                  </a:cubicBezTo>
                  <a:cubicBezTo>
                    <a:pt x="164241" y="142065"/>
                    <a:pt x="164075" y="141876"/>
                    <a:pt x="163909" y="141686"/>
                  </a:cubicBezTo>
                  <a:cubicBezTo>
                    <a:pt x="162937" y="140715"/>
                    <a:pt x="162202" y="139460"/>
                    <a:pt x="162297" y="138110"/>
                  </a:cubicBezTo>
                  <a:cubicBezTo>
                    <a:pt x="162368" y="137139"/>
                    <a:pt x="162415" y="136192"/>
                    <a:pt x="162486" y="135221"/>
                  </a:cubicBezTo>
                  <a:cubicBezTo>
                    <a:pt x="162676" y="132379"/>
                    <a:pt x="161775" y="129489"/>
                    <a:pt x="159926" y="127216"/>
                  </a:cubicBezTo>
                  <a:cubicBezTo>
                    <a:pt x="152077" y="117411"/>
                    <a:pt x="129315" y="90625"/>
                    <a:pt x="122937" y="83544"/>
                  </a:cubicBezTo>
                  <a:cubicBezTo>
                    <a:pt x="121941" y="82407"/>
                    <a:pt x="121396" y="80962"/>
                    <a:pt x="121467" y="79518"/>
                  </a:cubicBezTo>
                  <a:cubicBezTo>
                    <a:pt x="121609" y="77363"/>
                    <a:pt x="121823" y="74165"/>
                    <a:pt x="121965" y="71560"/>
                  </a:cubicBezTo>
                  <a:cubicBezTo>
                    <a:pt x="122131" y="68789"/>
                    <a:pt x="121135" y="66018"/>
                    <a:pt x="119214" y="63863"/>
                  </a:cubicBezTo>
                  <a:cubicBezTo>
                    <a:pt x="111580" y="55361"/>
                    <a:pt x="103968" y="47072"/>
                    <a:pt x="96405" y="39019"/>
                  </a:cubicBezTo>
                  <a:cubicBezTo>
                    <a:pt x="94460" y="36959"/>
                    <a:pt x="91710" y="35680"/>
                    <a:pt x="88794" y="35443"/>
                  </a:cubicBezTo>
                  <a:cubicBezTo>
                    <a:pt x="86138" y="35230"/>
                    <a:pt x="82937" y="34946"/>
                    <a:pt x="80732" y="34780"/>
                  </a:cubicBezTo>
                  <a:cubicBezTo>
                    <a:pt x="79238" y="34662"/>
                    <a:pt x="77816" y="34022"/>
                    <a:pt x="76820" y="32980"/>
                  </a:cubicBezTo>
                  <a:cubicBezTo>
                    <a:pt x="72433" y="28314"/>
                    <a:pt x="60151" y="15573"/>
                    <a:pt x="54627" y="9936"/>
                  </a:cubicBezTo>
                  <a:cubicBezTo>
                    <a:pt x="52777" y="8042"/>
                    <a:pt x="50122" y="6857"/>
                    <a:pt x="47276" y="6668"/>
                  </a:cubicBezTo>
                  <a:cubicBezTo>
                    <a:pt x="36725" y="5981"/>
                    <a:pt x="26198" y="5318"/>
                    <a:pt x="15694" y="4702"/>
                  </a:cubicBezTo>
                  <a:cubicBezTo>
                    <a:pt x="14366" y="4631"/>
                    <a:pt x="13394" y="3755"/>
                    <a:pt x="12730" y="2760"/>
                  </a:cubicBezTo>
                  <a:cubicBezTo>
                    <a:pt x="12564" y="2500"/>
                    <a:pt x="12351" y="2239"/>
                    <a:pt x="12113" y="2002"/>
                  </a:cubicBezTo>
                  <a:cubicBezTo>
                    <a:pt x="10975" y="818"/>
                    <a:pt x="9363" y="108"/>
                    <a:pt x="7585" y="13"/>
                  </a:cubicBezTo>
                  <a:cubicBezTo>
                    <a:pt x="3886" y="-200"/>
                    <a:pt x="495" y="2239"/>
                    <a:pt x="45" y="5531"/>
                  </a:cubicBezTo>
                  <a:cubicBezTo>
                    <a:pt x="-382" y="8823"/>
                    <a:pt x="2297" y="11689"/>
                    <a:pt x="6020" y="11902"/>
                  </a:cubicBezTo>
                  <a:cubicBezTo>
                    <a:pt x="8011" y="12020"/>
                    <a:pt x="9885" y="11334"/>
                    <a:pt x="11284" y="10197"/>
                  </a:cubicBezTo>
                  <a:cubicBezTo>
                    <a:pt x="12303" y="9368"/>
                    <a:pt x="13583" y="8705"/>
                    <a:pt x="14935" y="8799"/>
                  </a:cubicBezTo>
                  <a:cubicBezTo>
                    <a:pt x="24870" y="9368"/>
                    <a:pt x="41017" y="10363"/>
                    <a:pt x="47039" y="10789"/>
                  </a:cubicBezTo>
                  <a:cubicBezTo>
                    <a:pt x="48509" y="10884"/>
                    <a:pt x="49861" y="11476"/>
                    <a:pt x="50809" y="12447"/>
                  </a:cubicBezTo>
                  <a:cubicBezTo>
                    <a:pt x="55006" y="16757"/>
                    <a:pt x="67217" y="29428"/>
                    <a:pt x="73002" y="35585"/>
                  </a:cubicBezTo>
                  <a:cubicBezTo>
                    <a:pt x="74923" y="37622"/>
                    <a:pt x="77697" y="38901"/>
                    <a:pt x="80637" y="39138"/>
                  </a:cubicBezTo>
                  <a:cubicBezTo>
                    <a:pt x="83293" y="39351"/>
                    <a:pt x="86517" y="39635"/>
                    <a:pt x="88723" y="39825"/>
                  </a:cubicBezTo>
                  <a:cubicBezTo>
                    <a:pt x="90169" y="39943"/>
                    <a:pt x="91568" y="40511"/>
                    <a:pt x="92540" y="41553"/>
                  </a:cubicBezTo>
                  <a:cubicBezTo>
                    <a:pt x="97092" y="46337"/>
                    <a:pt x="111082" y="61613"/>
                    <a:pt x="115824" y="66942"/>
                  </a:cubicBezTo>
                  <a:cubicBezTo>
                    <a:pt x="116796" y="68031"/>
                    <a:pt x="117294" y="69429"/>
                    <a:pt x="117223" y="70826"/>
                  </a:cubicBezTo>
                  <a:cubicBezTo>
                    <a:pt x="117080" y="72957"/>
                    <a:pt x="116867" y="76155"/>
                    <a:pt x="116701" y="78760"/>
                  </a:cubicBezTo>
                  <a:cubicBezTo>
                    <a:pt x="116511" y="81507"/>
                    <a:pt x="117436" y="84302"/>
                    <a:pt x="119357" y="86481"/>
                  </a:cubicBezTo>
                  <a:cubicBezTo>
                    <a:pt x="127608" y="95717"/>
                    <a:pt x="150394" y="122621"/>
                    <a:pt x="156464" y="130200"/>
                  </a:cubicBezTo>
                  <a:cubicBezTo>
                    <a:pt x="157460" y="131431"/>
                    <a:pt x="157958" y="132995"/>
                    <a:pt x="157863" y="134534"/>
                  </a:cubicBezTo>
                  <a:cubicBezTo>
                    <a:pt x="157815" y="135363"/>
                    <a:pt x="157744" y="136334"/>
                    <a:pt x="157673" y="137352"/>
                  </a:cubicBezTo>
                  <a:cubicBezTo>
                    <a:pt x="157578" y="138773"/>
                    <a:pt x="156630" y="139886"/>
                    <a:pt x="155492" y="140621"/>
                  </a:cubicBezTo>
                  <a:cubicBezTo>
                    <a:pt x="155278" y="140763"/>
                    <a:pt x="155089" y="140905"/>
                    <a:pt x="154899" y="141071"/>
                  </a:cubicBezTo>
                  <a:cubicBezTo>
                    <a:pt x="153524" y="142231"/>
                    <a:pt x="152694" y="143889"/>
                    <a:pt x="152575" y="145760"/>
                  </a:cubicBezTo>
                  <a:cubicBezTo>
                    <a:pt x="152457" y="147631"/>
                    <a:pt x="153050" y="149478"/>
                    <a:pt x="154259" y="150946"/>
                  </a:cubicBezTo>
                  <a:cubicBezTo>
                    <a:pt x="155468" y="152415"/>
                    <a:pt x="157128" y="153338"/>
                    <a:pt x="158930" y="153552"/>
                  </a:cubicBezTo>
                  <a:cubicBezTo>
                    <a:pt x="160732" y="153765"/>
                    <a:pt x="162486" y="153244"/>
                    <a:pt x="163838" y="152083"/>
                  </a:cubicBezTo>
                  <a:cubicBezTo>
                    <a:pt x="165189" y="150923"/>
                    <a:pt x="166019" y="149265"/>
                    <a:pt x="166114" y="147394"/>
                  </a:cubicBezTo>
                  <a:cubicBezTo>
                    <a:pt x="166138" y="146162"/>
                    <a:pt x="165901" y="144907"/>
                    <a:pt x="165355" y="143770"/>
                  </a:cubicBezTo>
                  <a:close/>
                  <a:moveTo>
                    <a:pt x="8841" y="6029"/>
                  </a:moveTo>
                  <a:cubicBezTo>
                    <a:pt x="8818" y="6005"/>
                    <a:pt x="8841" y="6100"/>
                    <a:pt x="8818" y="6123"/>
                  </a:cubicBezTo>
                  <a:cubicBezTo>
                    <a:pt x="8628" y="7094"/>
                    <a:pt x="7632" y="7805"/>
                    <a:pt x="6518" y="7734"/>
                  </a:cubicBezTo>
                  <a:cubicBezTo>
                    <a:pt x="5380" y="7663"/>
                    <a:pt x="4550" y="6786"/>
                    <a:pt x="4668" y="5792"/>
                  </a:cubicBezTo>
                  <a:cubicBezTo>
                    <a:pt x="4811" y="4773"/>
                    <a:pt x="5854" y="4015"/>
                    <a:pt x="6992" y="4086"/>
                  </a:cubicBezTo>
                  <a:cubicBezTo>
                    <a:pt x="7537" y="4110"/>
                    <a:pt x="8035" y="4347"/>
                    <a:pt x="8391" y="4702"/>
                  </a:cubicBezTo>
                  <a:cubicBezTo>
                    <a:pt x="8723" y="5058"/>
                    <a:pt x="8865" y="5484"/>
                    <a:pt x="8841" y="5934"/>
                  </a:cubicBezTo>
                  <a:cubicBezTo>
                    <a:pt x="8841" y="5981"/>
                    <a:pt x="8865" y="6052"/>
                    <a:pt x="8841" y="6029"/>
                  </a:cubicBezTo>
                  <a:close/>
                  <a:moveTo>
                    <a:pt x="161396" y="146849"/>
                  </a:moveTo>
                  <a:cubicBezTo>
                    <a:pt x="161419" y="146873"/>
                    <a:pt x="161396" y="146920"/>
                    <a:pt x="161396" y="146944"/>
                  </a:cubicBezTo>
                  <a:cubicBezTo>
                    <a:pt x="161325" y="147465"/>
                    <a:pt x="161087" y="147939"/>
                    <a:pt x="160684" y="148270"/>
                  </a:cubicBezTo>
                  <a:cubicBezTo>
                    <a:pt x="160258" y="148626"/>
                    <a:pt x="159736" y="148791"/>
                    <a:pt x="159167" y="148720"/>
                  </a:cubicBezTo>
                  <a:cubicBezTo>
                    <a:pt x="158622" y="148649"/>
                    <a:pt x="158100" y="148365"/>
                    <a:pt x="157721" y="147915"/>
                  </a:cubicBezTo>
                  <a:cubicBezTo>
                    <a:pt x="157341" y="147465"/>
                    <a:pt x="157175" y="146897"/>
                    <a:pt x="157199" y="146328"/>
                  </a:cubicBezTo>
                  <a:cubicBezTo>
                    <a:pt x="157199" y="146186"/>
                    <a:pt x="157270" y="146068"/>
                    <a:pt x="157294" y="145926"/>
                  </a:cubicBezTo>
                  <a:cubicBezTo>
                    <a:pt x="157555" y="144955"/>
                    <a:pt x="158408" y="144291"/>
                    <a:pt x="159428" y="144434"/>
                  </a:cubicBezTo>
                  <a:cubicBezTo>
                    <a:pt x="159973" y="144505"/>
                    <a:pt x="160495" y="144789"/>
                    <a:pt x="160874" y="145239"/>
                  </a:cubicBezTo>
                  <a:cubicBezTo>
                    <a:pt x="161159" y="145570"/>
                    <a:pt x="161277" y="145997"/>
                    <a:pt x="161325" y="146423"/>
                  </a:cubicBezTo>
                  <a:cubicBezTo>
                    <a:pt x="161348" y="146518"/>
                    <a:pt x="161372" y="146636"/>
                    <a:pt x="161372" y="146731"/>
                  </a:cubicBezTo>
                  <a:cubicBezTo>
                    <a:pt x="161396" y="146778"/>
                    <a:pt x="161372" y="146802"/>
                    <a:pt x="161396" y="146849"/>
                  </a:cubicBezTo>
                  <a:close/>
                </a:path>
              </a:pathLst>
            </a:custGeom>
            <a:solidFill>
              <a:srgbClr val="CF2234"/>
            </a:solidFill>
            <a:ln w="2369" cap="flat">
              <a:noFill/>
              <a:prstDash val="solid"/>
              <a:miter/>
            </a:ln>
          </p:spPr>
          <p:txBody>
            <a:bodyPr rtlCol="0" anchor="ctr"/>
            <a:lstStyle/>
            <a:p>
              <a:endParaRPr lang="tr-TR"/>
            </a:p>
          </p:txBody>
        </p:sp>
        <p:sp>
          <p:nvSpPr>
            <p:cNvPr id="24" name="Serbest Form 106">
              <a:extLst>
                <a:ext uri="{FF2B5EF4-FFF2-40B4-BE49-F238E27FC236}">
                  <a16:creationId xmlns:a16="http://schemas.microsoft.com/office/drawing/2014/main" id="{14CF0519-ECF8-4ED7-AFA6-13E8861B0854}"/>
                </a:ext>
              </a:extLst>
            </p:cNvPr>
            <p:cNvSpPr/>
            <p:nvPr/>
          </p:nvSpPr>
          <p:spPr>
            <a:xfrm>
              <a:off x="11612661" y="5997456"/>
              <a:ext cx="47421" cy="49735"/>
            </a:xfrm>
            <a:custGeom>
              <a:avLst/>
              <a:gdLst>
                <a:gd name="connsiteX0" fmla="*/ 42977 w 47421"/>
                <a:gd name="connsiteY0" fmla="*/ 37695 h 49734"/>
                <a:gd name="connsiteX1" fmla="*/ 42219 w 47421"/>
                <a:gd name="connsiteY1" fmla="*/ 37647 h 49734"/>
                <a:gd name="connsiteX2" fmla="*/ 38615 w 47421"/>
                <a:gd name="connsiteY2" fmla="*/ 36345 h 49734"/>
                <a:gd name="connsiteX3" fmla="*/ 4116 w 47421"/>
                <a:gd name="connsiteY3" fmla="*/ 725 h 49734"/>
                <a:gd name="connsiteX4" fmla="*/ 796 w 47421"/>
                <a:gd name="connsiteY4" fmla="*/ 464 h 49734"/>
                <a:gd name="connsiteX5" fmla="*/ 583 w 47421"/>
                <a:gd name="connsiteY5" fmla="*/ 3306 h 49734"/>
                <a:gd name="connsiteX6" fmla="*/ 35082 w 47421"/>
                <a:gd name="connsiteY6" fmla="*/ 39068 h 49734"/>
                <a:gd name="connsiteX7" fmla="*/ 35864 w 47421"/>
                <a:gd name="connsiteY7" fmla="*/ 42597 h 49734"/>
                <a:gd name="connsiteX8" fmla="*/ 35769 w 47421"/>
                <a:gd name="connsiteY8" fmla="*/ 43308 h 49734"/>
                <a:gd name="connsiteX9" fmla="*/ 42290 w 47421"/>
                <a:gd name="connsiteY9" fmla="*/ 50460 h 49734"/>
                <a:gd name="connsiteX10" fmla="*/ 47245 w 47421"/>
                <a:gd name="connsiteY10" fmla="*/ 49134 h 49734"/>
                <a:gd name="connsiteX11" fmla="*/ 49498 w 47421"/>
                <a:gd name="connsiteY11" fmla="*/ 44847 h 49734"/>
                <a:gd name="connsiteX12" fmla="*/ 42977 w 47421"/>
                <a:gd name="connsiteY12" fmla="*/ 37695 h 49734"/>
                <a:gd name="connsiteX13" fmla="*/ 44044 w 47421"/>
                <a:gd name="connsiteY13" fmla="*/ 45605 h 49734"/>
                <a:gd name="connsiteX14" fmla="*/ 42527 w 47421"/>
                <a:gd name="connsiteY14" fmla="*/ 46007 h 49734"/>
                <a:gd name="connsiteX15" fmla="*/ 40891 w 47421"/>
                <a:gd name="connsiteY15" fmla="*/ 44965 h 49734"/>
                <a:gd name="connsiteX16" fmla="*/ 40535 w 47421"/>
                <a:gd name="connsiteY16" fmla="*/ 43805 h 49734"/>
                <a:gd name="connsiteX17" fmla="*/ 42740 w 47421"/>
                <a:gd name="connsiteY17" fmla="*/ 42076 h 49734"/>
                <a:gd name="connsiteX18" fmla="*/ 43926 w 47421"/>
                <a:gd name="connsiteY18" fmla="*/ 42597 h 49734"/>
                <a:gd name="connsiteX19" fmla="*/ 44756 w 47421"/>
                <a:gd name="connsiteY19" fmla="*/ 44279 h 49734"/>
                <a:gd name="connsiteX20" fmla="*/ 44044 w 47421"/>
                <a:gd name="connsiteY20" fmla="*/ 45605 h 4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421" h="49734">
                  <a:moveTo>
                    <a:pt x="42977" y="37695"/>
                  </a:moveTo>
                  <a:cubicBezTo>
                    <a:pt x="42717" y="37671"/>
                    <a:pt x="42480" y="37647"/>
                    <a:pt x="42219" y="37647"/>
                  </a:cubicBezTo>
                  <a:cubicBezTo>
                    <a:pt x="40891" y="37647"/>
                    <a:pt x="39492" y="37292"/>
                    <a:pt x="38615" y="36345"/>
                  </a:cubicBezTo>
                  <a:cubicBezTo>
                    <a:pt x="27044" y="23840"/>
                    <a:pt x="15473" y="11951"/>
                    <a:pt x="4116" y="725"/>
                  </a:cubicBezTo>
                  <a:cubicBezTo>
                    <a:pt x="3262" y="-128"/>
                    <a:pt x="1768" y="-246"/>
                    <a:pt x="796" y="464"/>
                  </a:cubicBezTo>
                  <a:cubicBezTo>
                    <a:pt x="-176" y="1175"/>
                    <a:pt x="-271" y="2454"/>
                    <a:pt x="583" y="3306"/>
                  </a:cubicBezTo>
                  <a:cubicBezTo>
                    <a:pt x="11917" y="14580"/>
                    <a:pt x="23487" y="26540"/>
                    <a:pt x="35082" y="39068"/>
                  </a:cubicBezTo>
                  <a:cubicBezTo>
                    <a:pt x="35983" y="40039"/>
                    <a:pt x="36101" y="41366"/>
                    <a:pt x="35864" y="42597"/>
                  </a:cubicBezTo>
                  <a:cubicBezTo>
                    <a:pt x="35817" y="42834"/>
                    <a:pt x="35793" y="43047"/>
                    <a:pt x="35769" y="43308"/>
                  </a:cubicBezTo>
                  <a:cubicBezTo>
                    <a:pt x="35580" y="46813"/>
                    <a:pt x="38496" y="50034"/>
                    <a:pt x="42290" y="50460"/>
                  </a:cubicBezTo>
                  <a:cubicBezTo>
                    <a:pt x="44116" y="50673"/>
                    <a:pt x="45870" y="50199"/>
                    <a:pt x="47245" y="49134"/>
                  </a:cubicBezTo>
                  <a:cubicBezTo>
                    <a:pt x="48597" y="48068"/>
                    <a:pt x="49403" y="46552"/>
                    <a:pt x="49498" y="44847"/>
                  </a:cubicBezTo>
                  <a:cubicBezTo>
                    <a:pt x="49664" y="41294"/>
                    <a:pt x="46747" y="38121"/>
                    <a:pt x="42977" y="37695"/>
                  </a:cubicBezTo>
                  <a:close/>
                  <a:moveTo>
                    <a:pt x="44044" y="45605"/>
                  </a:moveTo>
                  <a:cubicBezTo>
                    <a:pt x="43618" y="45936"/>
                    <a:pt x="43096" y="46078"/>
                    <a:pt x="42527" y="46007"/>
                  </a:cubicBezTo>
                  <a:cubicBezTo>
                    <a:pt x="41816" y="45936"/>
                    <a:pt x="41247" y="45510"/>
                    <a:pt x="40891" y="44965"/>
                  </a:cubicBezTo>
                  <a:cubicBezTo>
                    <a:pt x="40654" y="44610"/>
                    <a:pt x="40512" y="44231"/>
                    <a:pt x="40535" y="43805"/>
                  </a:cubicBezTo>
                  <a:cubicBezTo>
                    <a:pt x="40583" y="42739"/>
                    <a:pt x="41602" y="41958"/>
                    <a:pt x="42740" y="42076"/>
                  </a:cubicBezTo>
                  <a:cubicBezTo>
                    <a:pt x="43191" y="42123"/>
                    <a:pt x="43570" y="42337"/>
                    <a:pt x="43926" y="42597"/>
                  </a:cubicBezTo>
                  <a:cubicBezTo>
                    <a:pt x="44448" y="43000"/>
                    <a:pt x="44779" y="43615"/>
                    <a:pt x="44756" y="44279"/>
                  </a:cubicBezTo>
                  <a:cubicBezTo>
                    <a:pt x="44708" y="44800"/>
                    <a:pt x="44471" y="45273"/>
                    <a:pt x="44044" y="45605"/>
                  </a:cubicBezTo>
                  <a:close/>
                </a:path>
              </a:pathLst>
            </a:custGeom>
            <a:solidFill>
              <a:srgbClr val="CF2234"/>
            </a:solidFill>
            <a:ln w="2369" cap="flat">
              <a:noFill/>
              <a:prstDash val="solid"/>
              <a:miter/>
            </a:ln>
          </p:spPr>
          <p:txBody>
            <a:bodyPr rtlCol="0" anchor="ctr"/>
            <a:lstStyle/>
            <a:p>
              <a:endParaRPr lang="tr-TR"/>
            </a:p>
          </p:txBody>
        </p:sp>
        <p:sp>
          <p:nvSpPr>
            <p:cNvPr id="25" name="Serbest Form 107">
              <a:extLst>
                <a:ext uri="{FF2B5EF4-FFF2-40B4-BE49-F238E27FC236}">
                  <a16:creationId xmlns:a16="http://schemas.microsoft.com/office/drawing/2014/main" id="{71CCEACD-D15D-4B1C-8C0D-B53E6DF49BFB}"/>
                </a:ext>
              </a:extLst>
            </p:cNvPr>
            <p:cNvSpPr/>
            <p:nvPr/>
          </p:nvSpPr>
          <p:spPr>
            <a:xfrm>
              <a:off x="11483646" y="5999906"/>
              <a:ext cx="187314" cy="149205"/>
            </a:xfrm>
            <a:custGeom>
              <a:avLst/>
              <a:gdLst>
                <a:gd name="connsiteX0" fmla="*/ 183231 w 187314"/>
                <a:gd name="connsiteY0" fmla="*/ 135283 h 149204"/>
                <a:gd name="connsiteX1" fmla="*/ 185009 w 187314"/>
                <a:gd name="connsiteY1" fmla="*/ 134217 h 149204"/>
                <a:gd name="connsiteX2" fmla="*/ 187333 w 187314"/>
                <a:gd name="connsiteY2" fmla="*/ 129551 h 149204"/>
                <a:gd name="connsiteX3" fmla="*/ 186622 w 187314"/>
                <a:gd name="connsiteY3" fmla="*/ 125928 h 149204"/>
                <a:gd name="connsiteX4" fmla="*/ 185650 w 187314"/>
                <a:gd name="connsiteY4" fmla="*/ 124412 h 149204"/>
                <a:gd name="connsiteX5" fmla="*/ 180907 w 187314"/>
                <a:gd name="connsiteY5" fmla="*/ 121807 h 149204"/>
                <a:gd name="connsiteX6" fmla="*/ 177280 w 187314"/>
                <a:gd name="connsiteY6" fmla="*/ 120149 h 149204"/>
                <a:gd name="connsiteX7" fmla="*/ 143326 w 187314"/>
                <a:gd name="connsiteY7" fmla="*/ 80764 h 149204"/>
                <a:gd name="connsiteX8" fmla="*/ 141975 w 187314"/>
                <a:gd name="connsiteY8" fmla="*/ 76785 h 149204"/>
                <a:gd name="connsiteX9" fmla="*/ 142567 w 187314"/>
                <a:gd name="connsiteY9" fmla="*/ 68354 h 149204"/>
                <a:gd name="connsiteX10" fmla="*/ 139817 w 187314"/>
                <a:gd name="connsiteY10" fmla="*/ 60775 h 149204"/>
                <a:gd name="connsiteX11" fmla="*/ 134221 w 187314"/>
                <a:gd name="connsiteY11" fmla="*/ 54641 h 149204"/>
                <a:gd name="connsiteX12" fmla="*/ 133225 w 187314"/>
                <a:gd name="connsiteY12" fmla="*/ 51041 h 149204"/>
                <a:gd name="connsiteX13" fmla="*/ 133225 w 187314"/>
                <a:gd name="connsiteY13" fmla="*/ 51041 h 149204"/>
                <a:gd name="connsiteX14" fmla="*/ 126705 w 187314"/>
                <a:gd name="connsiteY14" fmla="*/ 44007 h 149204"/>
                <a:gd name="connsiteX15" fmla="*/ 121631 w 187314"/>
                <a:gd name="connsiteY15" fmla="*/ 45452 h 149204"/>
                <a:gd name="connsiteX16" fmla="*/ 119236 w 187314"/>
                <a:gd name="connsiteY16" fmla="*/ 49810 h 149204"/>
                <a:gd name="connsiteX17" fmla="*/ 125756 w 187314"/>
                <a:gd name="connsiteY17" fmla="*/ 56891 h 149204"/>
                <a:gd name="connsiteX18" fmla="*/ 127203 w 187314"/>
                <a:gd name="connsiteY18" fmla="*/ 56867 h 149204"/>
                <a:gd name="connsiteX19" fmla="*/ 130902 w 187314"/>
                <a:gd name="connsiteY19" fmla="*/ 57886 h 149204"/>
                <a:gd name="connsiteX20" fmla="*/ 136403 w 187314"/>
                <a:gd name="connsiteY20" fmla="*/ 63925 h 149204"/>
                <a:gd name="connsiteX21" fmla="*/ 137707 w 187314"/>
                <a:gd name="connsiteY21" fmla="*/ 67762 h 149204"/>
                <a:gd name="connsiteX22" fmla="*/ 137114 w 187314"/>
                <a:gd name="connsiteY22" fmla="*/ 76193 h 149204"/>
                <a:gd name="connsiteX23" fmla="*/ 139841 w 187314"/>
                <a:gd name="connsiteY23" fmla="*/ 83914 h 149204"/>
                <a:gd name="connsiteX24" fmla="*/ 173296 w 187314"/>
                <a:gd name="connsiteY24" fmla="*/ 122683 h 149204"/>
                <a:gd name="connsiteX25" fmla="*/ 173794 w 187314"/>
                <a:gd name="connsiteY25" fmla="*/ 126520 h 149204"/>
                <a:gd name="connsiteX26" fmla="*/ 173533 w 187314"/>
                <a:gd name="connsiteY26" fmla="*/ 127941 h 149204"/>
                <a:gd name="connsiteX27" fmla="*/ 173984 w 187314"/>
                <a:gd name="connsiteY27" fmla="*/ 130901 h 149204"/>
                <a:gd name="connsiteX28" fmla="*/ 173699 w 187314"/>
                <a:gd name="connsiteY28" fmla="*/ 131209 h 149204"/>
                <a:gd name="connsiteX29" fmla="*/ 128483 w 187314"/>
                <a:gd name="connsiteY29" fmla="*/ 78940 h 149204"/>
                <a:gd name="connsiteX30" fmla="*/ 127155 w 187314"/>
                <a:gd name="connsiteY30" fmla="*/ 75080 h 149204"/>
                <a:gd name="connsiteX31" fmla="*/ 127748 w 187314"/>
                <a:gd name="connsiteY31" fmla="*/ 67146 h 149204"/>
                <a:gd name="connsiteX32" fmla="*/ 125045 w 187314"/>
                <a:gd name="connsiteY32" fmla="*/ 59520 h 149204"/>
                <a:gd name="connsiteX33" fmla="*/ 88744 w 187314"/>
                <a:gd name="connsiteY33" fmla="*/ 20750 h 149204"/>
                <a:gd name="connsiteX34" fmla="*/ 81346 w 187314"/>
                <a:gd name="connsiteY34" fmla="*/ 17435 h 149204"/>
                <a:gd name="connsiteX35" fmla="*/ 44713 w 187314"/>
                <a:gd name="connsiteY35" fmla="*/ 15256 h 149204"/>
                <a:gd name="connsiteX36" fmla="*/ 40943 w 187314"/>
                <a:gd name="connsiteY36" fmla="*/ 13622 h 149204"/>
                <a:gd name="connsiteX37" fmla="*/ 32289 w 187314"/>
                <a:gd name="connsiteY37" fmla="*/ 4362 h 149204"/>
                <a:gd name="connsiteX38" fmla="*/ 25200 w 187314"/>
                <a:gd name="connsiteY38" fmla="*/ 1235 h 149204"/>
                <a:gd name="connsiteX39" fmla="*/ 2627 w 187314"/>
                <a:gd name="connsiteY39" fmla="*/ 4 h 149204"/>
                <a:gd name="connsiteX40" fmla="*/ 19 w 187314"/>
                <a:gd name="connsiteY40" fmla="*/ 1993 h 149204"/>
                <a:gd name="connsiteX41" fmla="*/ 2082 w 187314"/>
                <a:gd name="connsiteY41" fmla="*/ 4220 h 149204"/>
                <a:gd name="connsiteX42" fmla="*/ 24797 w 187314"/>
                <a:gd name="connsiteY42" fmla="*/ 5380 h 149204"/>
                <a:gd name="connsiteX43" fmla="*/ 28495 w 187314"/>
                <a:gd name="connsiteY43" fmla="*/ 6991 h 149204"/>
                <a:gd name="connsiteX44" fmla="*/ 37102 w 187314"/>
                <a:gd name="connsiteY44" fmla="*/ 16251 h 149204"/>
                <a:gd name="connsiteX45" fmla="*/ 44310 w 187314"/>
                <a:gd name="connsiteY45" fmla="*/ 19448 h 149204"/>
                <a:gd name="connsiteX46" fmla="*/ 81038 w 187314"/>
                <a:gd name="connsiteY46" fmla="*/ 21603 h 149204"/>
                <a:gd name="connsiteX47" fmla="*/ 84832 w 187314"/>
                <a:gd name="connsiteY47" fmla="*/ 23214 h 149204"/>
                <a:gd name="connsiteX48" fmla="*/ 121536 w 187314"/>
                <a:gd name="connsiteY48" fmla="*/ 62551 h 149204"/>
                <a:gd name="connsiteX49" fmla="*/ 122911 w 187314"/>
                <a:gd name="connsiteY49" fmla="*/ 66412 h 149204"/>
                <a:gd name="connsiteX50" fmla="*/ 122295 w 187314"/>
                <a:gd name="connsiteY50" fmla="*/ 74346 h 149204"/>
                <a:gd name="connsiteX51" fmla="*/ 124998 w 187314"/>
                <a:gd name="connsiteY51" fmla="*/ 82138 h 149204"/>
                <a:gd name="connsiteX52" fmla="*/ 172040 w 187314"/>
                <a:gd name="connsiteY52" fmla="*/ 136585 h 149204"/>
                <a:gd name="connsiteX53" fmla="*/ 172656 w 187314"/>
                <a:gd name="connsiteY53" fmla="*/ 140304 h 149204"/>
                <a:gd name="connsiteX54" fmla="*/ 172443 w 187314"/>
                <a:gd name="connsiteY54" fmla="*/ 141630 h 149204"/>
                <a:gd name="connsiteX55" fmla="*/ 174150 w 187314"/>
                <a:gd name="connsiteY55" fmla="*/ 146817 h 149204"/>
                <a:gd name="connsiteX56" fmla="*/ 178916 w 187314"/>
                <a:gd name="connsiteY56" fmla="*/ 149422 h 149204"/>
                <a:gd name="connsiteX57" fmla="*/ 183942 w 187314"/>
                <a:gd name="connsiteY57" fmla="*/ 147906 h 149204"/>
                <a:gd name="connsiteX58" fmla="*/ 186290 w 187314"/>
                <a:gd name="connsiteY58" fmla="*/ 143193 h 149204"/>
                <a:gd name="connsiteX59" fmla="*/ 185578 w 187314"/>
                <a:gd name="connsiteY59" fmla="*/ 139546 h 149204"/>
                <a:gd name="connsiteX60" fmla="*/ 183231 w 187314"/>
                <a:gd name="connsiteY60" fmla="*/ 136727 h 149204"/>
                <a:gd name="connsiteX61" fmla="*/ 183231 w 187314"/>
                <a:gd name="connsiteY61" fmla="*/ 135283 h 149204"/>
                <a:gd name="connsiteX62" fmla="*/ 126088 w 187314"/>
                <a:gd name="connsiteY62" fmla="*/ 52415 h 149204"/>
                <a:gd name="connsiteX63" fmla="*/ 124073 w 187314"/>
                <a:gd name="connsiteY63" fmla="*/ 50236 h 149204"/>
                <a:gd name="connsiteX64" fmla="*/ 124808 w 187314"/>
                <a:gd name="connsiteY64" fmla="*/ 48886 h 149204"/>
                <a:gd name="connsiteX65" fmla="*/ 126373 w 187314"/>
                <a:gd name="connsiteY65" fmla="*/ 48436 h 149204"/>
                <a:gd name="connsiteX66" fmla="*/ 128151 w 187314"/>
                <a:gd name="connsiteY66" fmla="*/ 49573 h 149204"/>
                <a:gd name="connsiteX67" fmla="*/ 128365 w 187314"/>
                <a:gd name="connsiteY67" fmla="*/ 50591 h 149204"/>
                <a:gd name="connsiteX68" fmla="*/ 126088 w 187314"/>
                <a:gd name="connsiteY68" fmla="*/ 52415 h 149204"/>
                <a:gd name="connsiteX69" fmla="*/ 176379 w 187314"/>
                <a:gd name="connsiteY69" fmla="*/ 134383 h 149204"/>
                <a:gd name="connsiteX70" fmla="*/ 176521 w 187314"/>
                <a:gd name="connsiteY70" fmla="*/ 134264 h 149204"/>
                <a:gd name="connsiteX71" fmla="*/ 178157 w 187314"/>
                <a:gd name="connsiteY71" fmla="*/ 135212 h 149204"/>
                <a:gd name="connsiteX72" fmla="*/ 177991 w 187314"/>
                <a:gd name="connsiteY72" fmla="*/ 135449 h 149204"/>
                <a:gd name="connsiteX73" fmla="*/ 176924 w 187314"/>
                <a:gd name="connsiteY73" fmla="*/ 135022 h 149204"/>
                <a:gd name="connsiteX74" fmla="*/ 176379 w 187314"/>
                <a:gd name="connsiteY74" fmla="*/ 134383 h 149204"/>
                <a:gd name="connsiteX75" fmla="*/ 181500 w 187314"/>
                <a:gd name="connsiteY75" fmla="*/ 142625 h 149204"/>
                <a:gd name="connsiteX76" fmla="*/ 181500 w 187314"/>
                <a:gd name="connsiteY76" fmla="*/ 142719 h 149204"/>
                <a:gd name="connsiteX77" fmla="*/ 180789 w 187314"/>
                <a:gd name="connsiteY77" fmla="*/ 144069 h 149204"/>
                <a:gd name="connsiteX78" fmla="*/ 179248 w 187314"/>
                <a:gd name="connsiteY78" fmla="*/ 144519 h 149204"/>
                <a:gd name="connsiteX79" fmla="*/ 178608 w 187314"/>
                <a:gd name="connsiteY79" fmla="*/ 144330 h 149204"/>
                <a:gd name="connsiteX80" fmla="*/ 178465 w 187314"/>
                <a:gd name="connsiteY80" fmla="*/ 144282 h 149204"/>
                <a:gd name="connsiteX81" fmla="*/ 177754 w 187314"/>
                <a:gd name="connsiteY81" fmla="*/ 143714 h 149204"/>
                <a:gd name="connsiteX82" fmla="*/ 177327 w 187314"/>
                <a:gd name="connsiteY82" fmla="*/ 142909 h 149204"/>
                <a:gd name="connsiteX83" fmla="*/ 177232 w 187314"/>
                <a:gd name="connsiteY83" fmla="*/ 142104 h 149204"/>
                <a:gd name="connsiteX84" fmla="*/ 179509 w 187314"/>
                <a:gd name="connsiteY84" fmla="*/ 140185 h 149204"/>
                <a:gd name="connsiteX85" fmla="*/ 181405 w 187314"/>
                <a:gd name="connsiteY85" fmla="*/ 141914 h 149204"/>
                <a:gd name="connsiteX86" fmla="*/ 181500 w 187314"/>
                <a:gd name="connsiteY86" fmla="*/ 142483 h 149204"/>
                <a:gd name="connsiteX87" fmla="*/ 181500 w 187314"/>
                <a:gd name="connsiteY87" fmla="*/ 142625 h 149204"/>
                <a:gd name="connsiteX88" fmla="*/ 182591 w 187314"/>
                <a:gd name="connsiteY88" fmla="*/ 128983 h 149204"/>
                <a:gd name="connsiteX89" fmla="*/ 182591 w 187314"/>
                <a:gd name="connsiteY89" fmla="*/ 129101 h 149204"/>
                <a:gd name="connsiteX90" fmla="*/ 181880 w 187314"/>
                <a:gd name="connsiteY90" fmla="*/ 130428 h 149204"/>
                <a:gd name="connsiteX91" fmla="*/ 180338 w 187314"/>
                <a:gd name="connsiteY91" fmla="*/ 130878 h 149204"/>
                <a:gd name="connsiteX92" fmla="*/ 178394 w 187314"/>
                <a:gd name="connsiteY92" fmla="*/ 128770 h 149204"/>
                <a:gd name="connsiteX93" fmla="*/ 178347 w 187314"/>
                <a:gd name="connsiteY93" fmla="*/ 128486 h 149204"/>
                <a:gd name="connsiteX94" fmla="*/ 180623 w 187314"/>
                <a:gd name="connsiteY94" fmla="*/ 126591 h 149204"/>
                <a:gd name="connsiteX95" fmla="*/ 181690 w 187314"/>
                <a:gd name="connsiteY95" fmla="*/ 127065 h 149204"/>
                <a:gd name="connsiteX96" fmla="*/ 182093 w 187314"/>
                <a:gd name="connsiteY96" fmla="*/ 127396 h 149204"/>
                <a:gd name="connsiteX97" fmla="*/ 182615 w 187314"/>
                <a:gd name="connsiteY97" fmla="*/ 128865 h 149204"/>
                <a:gd name="connsiteX98" fmla="*/ 182591 w 187314"/>
                <a:gd name="connsiteY98" fmla="*/ 128983 h 149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87314" h="149204">
                  <a:moveTo>
                    <a:pt x="183231" y="135283"/>
                  </a:moveTo>
                  <a:cubicBezTo>
                    <a:pt x="183871" y="135022"/>
                    <a:pt x="184464" y="134691"/>
                    <a:pt x="185009" y="134217"/>
                  </a:cubicBezTo>
                  <a:cubicBezTo>
                    <a:pt x="186385" y="133057"/>
                    <a:pt x="187214" y="131399"/>
                    <a:pt x="187333" y="129551"/>
                  </a:cubicBezTo>
                  <a:cubicBezTo>
                    <a:pt x="187404" y="128296"/>
                    <a:pt x="187167" y="127065"/>
                    <a:pt x="186622" y="125928"/>
                  </a:cubicBezTo>
                  <a:cubicBezTo>
                    <a:pt x="186361" y="125383"/>
                    <a:pt x="186029" y="124886"/>
                    <a:pt x="185650" y="124412"/>
                  </a:cubicBezTo>
                  <a:cubicBezTo>
                    <a:pt x="184440" y="122944"/>
                    <a:pt x="182757" y="122020"/>
                    <a:pt x="180907" y="121807"/>
                  </a:cubicBezTo>
                  <a:cubicBezTo>
                    <a:pt x="179556" y="121641"/>
                    <a:pt x="178181" y="121239"/>
                    <a:pt x="177280" y="120149"/>
                  </a:cubicBezTo>
                  <a:cubicBezTo>
                    <a:pt x="168056" y="109018"/>
                    <a:pt x="148898" y="86945"/>
                    <a:pt x="143326" y="80764"/>
                  </a:cubicBezTo>
                  <a:cubicBezTo>
                    <a:pt x="142330" y="79651"/>
                    <a:pt x="141856" y="78206"/>
                    <a:pt x="141975" y="76785"/>
                  </a:cubicBezTo>
                  <a:cubicBezTo>
                    <a:pt x="142141" y="74512"/>
                    <a:pt x="142378" y="71054"/>
                    <a:pt x="142567" y="68354"/>
                  </a:cubicBezTo>
                  <a:cubicBezTo>
                    <a:pt x="142757" y="65630"/>
                    <a:pt x="141737" y="62907"/>
                    <a:pt x="139817" y="60775"/>
                  </a:cubicBezTo>
                  <a:cubicBezTo>
                    <a:pt x="137944" y="58715"/>
                    <a:pt x="136094" y="56678"/>
                    <a:pt x="134221" y="54641"/>
                  </a:cubicBezTo>
                  <a:cubicBezTo>
                    <a:pt x="133320" y="53647"/>
                    <a:pt x="133130" y="52297"/>
                    <a:pt x="133225" y="51041"/>
                  </a:cubicBezTo>
                  <a:cubicBezTo>
                    <a:pt x="133225" y="51041"/>
                    <a:pt x="133225" y="51041"/>
                    <a:pt x="133225" y="51041"/>
                  </a:cubicBezTo>
                  <a:cubicBezTo>
                    <a:pt x="133462" y="47489"/>
                    <a:pt x="130546" y="44339"/>
                    <a:pt x="126705" y="44007"/>
                  </a:cubicBezTo>
                  <a:cubicBezTo>
                    <a:pt x="124832" y="43842"/>
                    <a:pt x="123030" y="44363"/>
                    <a:pt x="121631" y="45452"/>
                  </a:cubicBezTo>
                  <a:cubicBezTo>
                    <a:pt x="120208" y="46542"/>
                    <a:pt x="119355" y="48081"/>
                    <a:pt x="119236" y="49810"/>
                  </a:cubicBezTo>
                  <a:cubicBezTo>
                    <a:pt x="118952" y="53362"/>
                    <a:pt x="121868" y="56536"/>
                    <a:pt x="125756" y="56891"/>
                  </a:cubicBezTo>
                  <a:cubicBezTo>
                    <a:pt x="126254" y="56939"/>
                    <a:pt x="126729" y="56939"/>
                    <a:pt x="127203" y="56867"/>
                  </a:cubicBezTo>
                  <a:cubicBezTo>
                    <a:pt x="128554" y="56725"/>
                    <a:pt x="130024" y="56915"/>
                    <a:pt x="130902" y="57886"/>
                  </a:cubicBezTo>
                  <a:cubicBezTo>
                    <a:pt x="132917" y="60112"/>
                    <a:pt x="135027" y="62409"/>
                    <a:pt x="136403" y="63925"/>
                  </a:cubicBezTo>
                  <a:cubicBezTo>
                    <a:pt x="137375" y="64991"/>
                    <a:pt x="137801" y="66388"/>
                    <a:pt x="137707" y="67762"/>
                  </a:cubicBezTo>
                  <a:cubicBezTo>
                    <a:pt x="137541" y="70012"/>
                    <a:pt x="137304" y="73446"/>
                    <a:pt x="137114" y="76193"/>
                  </a:cubicBezTo>
                  <a:cubicBezTo>
                    <a:pt x="136924" y="78964"/>
                    <a:pt x="137920" y="81735"/>
                    <a:pt x="139841" y="83914"/>
                  </a:cubicBezTo>
                  <a:cubicBezTo>
                    <a:pt x="151032" y="96537"/>
                    <a:pt x="162247" y="109539"/>
                    <a:pt x="173296" y="122683"/>
                  </a:cubicBezTo>
                  <a:cubicBezTo>
                    <a:pt x="174197" y="123749"/>
                    <a:pt x="174174" y="125217"/>
                    <a:pt x="173794" y="126520"/>
                  </a:cubicBezTo>
                  <a:cubicBezTo>
                    <a:pt x="173652" y="126970"/>
                    <a:pt x="173581" y="127444"/>
                    <a:pt x="173533" y="127941"/>
                  </a:cubicBezTo>
                  <a:cubicBezTo>
                    <a:pt x="173462" y="128959"/>
                    <a:pt x="173628" y="129978"/>
                    <a:pt x="173984" y="130901"/>
                  </a:cubicBezTo>
                  <a:cubicBezTo>
                    <a:pt x="174055" y="131115"/>
                    <a:pt x="173842" y="131375"/>
                    <a:pt x="173699" y="131209"/>
                  </a:cubicBezTo>
                  <a:cubicBezTo>
                    <a:pt x="160374" y="115105"/>
                    <a:pt x="134885" y="85951"/>
                    <a:pt x="128483" y="78940"/>
                  </a:cubicBezTo>
                  <a:cubicBezTo>
                    <a:pt x="127511" y="77851"/>
                    <a:pt x="127061" y="76454"/>
                    <a:pt x="127155" y="75080"/>
                  </a:cubicBezTo>
                  <a:cubicBezTo>
                    <a:pt x="127321" y="72925"/>
                    <a:pt x="127559" y="69728"/>
                    <a:pt x="127748" y="67146"/>
                  </a:cubicBezTo>
                  <a:cubicBezTo>
                    <a:pt x="127962" y="64399"/>
                    <a:pt x="126989" y="61628"/>
                    <a:pt x="125045" y="59520"/>
                  </a:cubicBezTo>
                  <a:cubicBezTo>
                    <a:pt x="112739" y="46044"/>
                    <a:pt x="100576" y="33113"/>
                    <a:pt x="88744" y="20750"/>
                  </a:cubicBezTo>
                  <a:cubicBezTo>
                    <a:pt x="86895" y="18808"/>
                    <a:pt x="84215" y="17624"/>
                    <a:pt x="81346" y="17435"/>
                  </a:cubicBezTo>
                  <a:cubicBezTo>
                    <a:pt x="72170" y="16819"/>
                    <a:pt x="51708" y="15611"/>
                    <a:pt x="44713" y="15256"/>
                  </a:cubicBezTo>
                  <a:cubicBezTo>
                    <a:pt x="43243" y="15185"/>
                    <a:pt x="41868" y="14617"/>
                    <a:pt x="40943" y="13622"/>
                  </a:cubicBezTo>
                  <a:cubicBezTo>
                    <a:pt x="38810" y="11348"/>
                    <a:pt x="34897" y="7180"/>
                    <a:pt x="32289" y="4362"/>
                  </a:cubicBezTo>
                  <a:cubicBezTo>
                    <a:pt x="30558" y="2514"/>
                    <a:pt x="27997" y="1401"/>
                    <a:pt x="25200" y="1235"/>
                  </a:cubicBezTo>
                  <a:cubicBezTo>
                    <a:pt x="17636" y="809"/>
                    <a:pt x="10120" y="407"/>
                    <a:pt x="2627" y="4"/>
                  </a:cubicBezTo>
                  <a:cubicBezTo>
                    <a:pt x="1347" y="-67"/>
                    <a:pt x="185" y="833"/>
                    <a:pt x="19" y="1993"/>
                  </a:cubicBezTo>
                  <a:cubicBezTo>
                    <a:pt x="-147" y="3177"/>
                    <a:pt x="801" y="4172"/>
                    <a:pt x="2082" y="4220"/>
                  </a:cubicBezTo>
                  <a:cubicBezTo>
                    <a:pt x="7227" y="4480"/>
                    <a:pt x="19533" y="5096"/>
                    <a:pt x="24797" y="5380"/>
                  </a:cubicBezTo>
                  <a:cubicBezTo>
                    <a:pt x="26243" y="5451"/>
                    <a:pt x="27594" y="6019"/>
                    <a:pt x="28495" y="6991"/>
                  </a:cubicBezTo>
                  <a:cubicBezTo>
                    <a:pt x="30582" y="9217"/>
                    <a:pt x="34447" y="13409"/>
                    <a:pt x="37102" y="16251"/>
                  </a:cubicBezTo>
                  <a:cubicBezTo>
                    <a:pt x="38857" y="18145"/>
                    <a:pt x="41489" y="19306"/>
                    <a:pt x="44310" y="19448"/>
                  </a:cubicBezTo>
                  <a:cubicBezTo>
                    <a:pt x="53368" y="19898"/>
                    <a:pt x="73901" y="21129"/>
                    <a:pt x="81038" y="21603"/>
                  </a:cubicBezTo>
                  <a:cubicBezTo>
                    <a:pt x="82485" y="21698"/>
                    <a:pt x="83883" y="22219"/>
                    <a:pt x="84832" y="23214"/>
                  </a:cubicBezTo>
                  <a:cubicBezTo>
                    <a:pt x="90760" y="29300"/>
                    <a:pt x="114968" y="55210"/>
                    <a:pt x="121536" y="62551"/>
                  </a:cubicBezTo>
                  <a:cubicBezTo>
                    <a:pt x="122508" y="63617"/>
                    <a:pt x="123006" y="65015"/>
                    <a:pt x="122911" y="66412"/>
                  </a:cubicBezTo>
                  <a:cubicBezTo>
                    <a:pt x="122745" y="68543"/>
                    <a:pt x="122508" y="71741"/>
                    <a:pt x="122295" y="74346"/>
                  </a:cubicBezTo>
                  <a:cubicBezTo>
                    <a:pt x="122081" y="77140"/>
                    <a:pt x="123053" y="79935"/>
                    <a:pt x="124998" y="82138"/>
                  </a:cubicBezTo>
                  <a:cubicBezTo>
                    <a:pt x="140694" y="99711"/>
                    <a:pt x="156533" y="118041"/>
                    <a:pt x="172040" y="136585"/>
                  </a:cubicBezTo>
                  <a:cubicBezTo>
                    <a:pt x="172917" y="137627"/>
                    <a:pt x="173012" y="139048"/>
                    <a:pt x="172656" y="140304"/>
                  </a:cubicBezTo>
                  <a:cubicBezTo>
                    <a:pt x="172538" y="140730"/>
                    <a:pt x="172466" y="141156"/>
                    <a:pt x="172443" y="141630"/>
                  </a:cubicBezTo>
                  <a:cubicBezTo>
                    <a:pt x="172301" y="143501"/>
                    <a:pt x="172917" y="145348"/>
                    <a:pt x="174150" y="146817"/>
                  </a:cubicBezTo>
                  <a:cubicBezTo>
                    <a:pt x="175383" y="148285"/>
                    <a:pt x="177066" y="149209"/>
                    <a:pt x="178916" y="149422"/>
                  </a:cubicBezTo>
                  <a:cubicBezTo>
                    <a:pt x="180765" y="149635"/>
                    <a:pt x="182543" y="149090"/>
                    <a:pt x="183942" y="147906"/>
                  </a:cubicBezTo>
                  <a:cubicBezTo>
                    <a:pt x="185341" y="146746"/>
                    <a:pt x="186148" y="145064"/>
                    <a:pt x="186290" y="143193"/>
                  </a:cubicBezTo>
                  <a:cubicBezTo>
                    <a:pt x="186385" y="141914"/>
                    <a:pt x="186100" y="140659"/>
                    <a:pt x="185578" y="139546"/>
                  </a:cubicBezTo>
                  <a:cubicBezTo>
                    <a:pt x="185033" y="138433"/>
                    <a:pt x="184227" y="137462"/>
                    <a:pt x="183231" y="136727"/>
                  </a:cubicBezTo>
                  <a:cubicBezTo>
                    <a:pt x="182662" y="136325"/>
                    <a:pt x="182638" y="135496"/>
                    <a:pt x="183231" y="135283"/>
                  </a:cubicBezTo>
                  <a:close/>
                  <a:moveTo>
                    <a:pt x="126088" y="52415"/>
                  </a:moveTo>
                  <a:cubicBezTo>
                    <a:pt x="124903" y="52320"/>
                    <a:pt x="124002" y="51326"/>
                    <a:pt x="124073" y="50236"/>
                  </a:cubicBezTo>
                  <a:cubicBezTo>
                    <a:pt x="124120" y="49715"/>
                    <a:pt x="124381" y="49218"/>
                    <a:pt x="124808" y="48886"/>
                  </a:cubicBezTo>
                  <a:cubicBezTo>
                    <a:pt x="125235" y="48555"/>
                    <a:pt x="125804" y="48389"/>
                    <a:pt x="126373" y="48436"/>
                  </a:cubicBezTo>
                  <a:cubicBezTo>
                    <a:pt x="127155" y="48507"/>
                    <a:pt x="127819" y="48957"/>
                    <a:pt x="128151" y="49573"/>
                  </a:cubicBezTo>
                  <a:cubicBezTo>
                    <a:pt x="128317" y="49881"/>
                    <a:pt x="128388" y="50236"/>
                    <a:pt x="128365" y="50591"/>
                  </a:cubicBezTo>
                  <a:cubicBezTo>
                    <a:pt x="128317" y="51705"/>
                    <a:pt x="127274" y="52510"/>
                    <a:pt x="126088" y="52415"/>
                  </a:cubicBezTo>
                  <a:close/>
                  <a:moveTo>
                    <a:pt x="176379" y="134383"/>
                  </a:moveTo>
                  <a:cubicBezTo>
                    <a:pt x="176308" y="134288"/>
                    <a:pt x="176426" y="134193"/>
                    <a:pt x="176521" y="134264"/>
                  </a:cubicBezTo>
                  <a:cubicBezTo>
                    <a:pt x="177019" y="134643"/>
                    <a:pt x="177564" y="134975"/>
                    <a:pt x="178157" y="135212"/>
                  </a:cubicBezTo>
                  <a:cubicBezTo>
                    <a:pt x="178276" y="135259"/>
                    <a:pt x="178110" y="135425"/>
                    <a:pt x="177991" y="135449"/>
                  </a:cubicBezTo>
                  <a:cubicBezTo>
                    <a:pt x="177588" y="135520"/>
                    <a:pt x="177185" y="135354"/>
                    <a:pt x="176924" y="135022"/>
                  </a:cubicBezTo>
                  <a:cubicBezTo>
                    <a:pt x="176734" y="134833"/>
                    <a:pt x="176568" y="134620"/>
                    <a:pt x="176379" y="134383"/>
                  </a:cubicBezTo>
                  <a:close/>
                  <a:moveTo>
                    <a:pt x="181500" y="142625"/>
                  </a:moveTo>
                  <a:cubicBezTo>
                    <a:pt x="181524" y="142648"/>
                    <a:pt x="181500" y="142696"/>
                    <a:pt x="181500" y="142719"/>
                  </a:cubicBezTo>
                  <a:cubicBezTo>
                    <a:pt x="181429" y="143240"/>
                    <a:pt x="181192" y="143714"/>
                    <a:pt x="180789" y="144069"/>
                  </a:cubicBezTo>
                  <a:cubicBezTo>
                    <a:pt x="180362" y="144425"/>
                    <a:pt x="179817" y="144590"/>
                    <a:pt x="179248" y="144519"/>
                  </a:cubicBezTo>
                  <a:cubicBezTo>
                    <a:pt x="179034" y="144496"/>
                    <a:pt x="178821" y="144401"/>
                    <a:pt x="178608" y="144330"/>
                  </a:cubicBezTo>
                  <a:cubicBezTo>
                    <a:pt x="178560" y="144306"/>
                    <a:pt x="178513" y="144306"/>
                    <a:pt x="178465" y="144282"/>
                  </a:cubicBezTo>
                  <a:cubicBezTo>
                    <a:pt x="178204" y="144140"/>
                    <a:pt x="177967" y="143951"/>
                    <a:pt x="177754" y="143714"/>
                  </a:cubicBezTo>
                  <a:cubicBezTo>
                    <a:pt x="177564" y="143477"/>
                    <a:pt x="177422" y="143193"/>
                    <a:pt x="177327" y="142909"/>
                  </a:cubicBezTo>
                  <a:cubicBezTo>
                    <a:pt x="177256" y="142648"/>
                    <a:pt x="177209" y="142388"/>
                    <a:pt x="177232" y="142104"/>
                  </a:cubicBezTo>
                  <a:cubicBezTo>
                    <a:pt x="177303" y="140919"/>
                    <a:pt x="178323" y="140067"/>
                    <a:pt x="179509" y="140185"/>
                  </a:cubicBezTo>
                  <a:cubicBezTo>
                    <a:pt x="180457" y="140304"/>
                    <a:pt x="181192" y="141014"/>
                    <a:pt x="181405" y="141914"/>
                  </a:cubicBezTo>
                  <a:cubicBezTo>
                    <a:pt x="181453" y="142104"/>
                    <a:pt x="181500" y="142293"/>
                    <a:pt x="181500" y="142483"/>
                  </a:cubicBezTo>
                  <a:cubicBezTo>
                    <a:pt x="181500" y="142577"/>
                    <a:pt x="181477" y="142601"/>
                    <a:pt x="181500" y="142625"/>
                  </a:cubicBezTo>
                  <a:close/>
                  <a:moveTo>
                    <a:pt x="182591" y="128983"/>
                  </a:moveTo>
                  <a:cubicBezTo>
                    <a:pt x="182615" y="129007"/>
                    <a:pt x="182591" y="129054"/>
                    <a:pt x="182591" y="129101"/>
                  </a:cubicBezTo>
                  <a:cubicBezTo>
                    <a:pt x="182543" y="129622"/>
                    <a:pt x="182283" y="130096"/>
                    <a:pt x="181880" y="130428"/>
                  </a:cubicBezTo>
                  <a:cubicBezTo>
                    <a:pt x="181453" y="130783"/>
                    <a:pt x="180907" y="130949"/>
                    <a:pt x="180338" y="130878"/>
                  </a:cubicBezTo>
                  <a:cubicBezTo>
                    <a:pt x="179271" y="130759"/>
                    <a:pt x="178465" y="129836"/>
                    <a:pt x="178394" y="128770"/>
                  </a:cubicBezTo>
                  <a:cubicBezTo>
                    <a:pt x="178394" y="128675"/>
                    <a:pt x="178347" y="128580"/>
                    <a:pt x="178347" y="128486"/>
                  </a:cubicBezTo>
                  <a:cubicBezTo>
                    <a:pt x="178418" y="127302"/>
                    <a:pt x="179437" y="126449"/>
                    <a:pt x="180623" y="126591"/>
                  </a:cubicBezTo>
                  <a:cubicBezTo>
                    <a:pt x="181026" y="126638"/>
                    <a:pt x="181382" y="126828"/>
                    <a:pt x="181690" y="127065"/>
                  </a:cubicBezTo>
                  <a:cubicBezTo>
                    <a:pt x="181832" y="127159"/>
                    <a:pt x="181974" y="127254"/>
                    <a:pt x="182093" y="127396"/>
                  </a:cubicBezTo>
                  <a:cubicBezTo>
                    <a:pt x="182449" y="127823"/>
                    <a:pt x="182638" y="128344"/>
                    <a:pt x="182615" y="128865"/>
                  </a:cubicBezTo>
                  <a:cubicBezTo>
                    <a:pt x="182591" y="128912"/>
                    <a:pt x="182567" y="128936"/>
                    <a:pt x="182591" y="128983"/>
                  </a:cubicBezTo>
                  <a:close/>
                </a:path>
              </a:pathLst>
            </a:custGeom>
            <a:solidFill>
              <a:srgbClr val="CF2234"/>
            </a:solidFill>
            <a:ln w="2369" cap="flat">
              <a:noFill/>
              <a:prstDash val="solid"/>
              <a:miter/>
            </a:ln>
          </p:spPr>
          <p:txBody>
            <a:bodyPr rtlCol="0" anchor="ctr"/>
            <a:lstStyle/>
            <a:p>
              <a:endParaRPr lang="tr-TR"/>
            </a:p>
          </p:txBody>
        </p:sp>
        <p:sp>
          <p:nvSpPr>
            <p:cNvPr id="26" name="Serbest Form 108">
              <a:extLst>
                <a:ext uri="{FF2B5EF4-FFF2-40B4-BE49-F238E27FC236}">
                  <a16:creationId xmlns:a16="http://schemas.microsoft.com/office/drawing/2014/main" id="{543EBAB1-F49F-4320-BACD-97EA1DA4989B}"/>
                </a:ext>
              </a:extLst>
            </p:cNvPr>
            <p:cNvSpPr/>
            <p:nvPr/>
          </p:nvSpPr>
          <p:spPr>
            <a:xfrm>
              <a:off x="11571365" y="5982044"/>
              <a:ext cx="33195" cy="33157"/>
            </a:xfrm>
            <a:custGeom>
              <a:avLst/>
              <a:gdLst>
                <a:gd name="connsiteX0" fmla="*/ 32442 w 33194"/>
                <a:gd name="connsiteY0" fmla="*/ 23455 h 33156"/>
                <a:gd name="connsiteX1" fmla="*/ 27771 w 33194"/>
                <a:gd name="connsiteY1" fmla="*/ 21371 h 33156"/>
                <a:gd name="connsiteX2" fmla="*/ 25447 w 33194"/>
                <a:gd name="connsiteY2" fmla="*/ 21561 h 33156"/>
                <a:gd name="connsiteX3" fmla="*/ 25305 w 33194"/>
                <a:gd name="connsiteY3" fmla="*/ 21608 h 33156"/>
                <a:gd name="connsiteX4" fmla="*/ 25305 w 33194"/>
                <a:gd name="connsiteY4" fmla="*/ 21608 h 33156"/>
                <a:gd name="connsiteX5" fmla="*/ 4107 w 33194"/>
                <a:gd name="connsiteY5" fmla="*/ 672 h 33156"/>
                <a:gd name="connsiteX6" fmla="*/ 835 w 33194"/>
                <a:gd name="connsiteY6" fmla="*/ 459 h 33156"/>
                <a:gd name="connsiteX7" fmla="*/ 551 w 33194"/>
                <a:gd name="connsiteY7" fmla="*/ 3159 h 33156"/>
                <a:gd name="connsiteX8" fmla="*/ 20112 w 33194"/>
                <a:gd name="connsiteY8" fmla="*/ 22579 h 33156"/>
                <a:gd name="connsiteX9" fmla="*/ 20657 w 33194"/>
                <a:gd name="connsiteY9" fmla="*/ 25847 h 33156"/>
                <a:gd name="connsiteX10" fmla="*/ 20491 w 33194"/>
                <a:gd name="connsiteY10" fmla="*/ 26771 h 33156"/>
                <a:gd name="connsiteX11" fmla="*/ 22127 w 33194"/>
                <a:gd name="connsiteY11" fmla="*/ 31129 h 33156"/>
                <a:gd name="connsiteX12" fmla="*/ 26822 w 33194"/>
                <a:gd name="connsiteY12" fmla="*/ 33260 h 33156"/>
                <a:gd name="connsiteX13" fmla="*/ 31825 w 33194"/>
                <a:gd name="connsiteY13" fmla="*/ 31887 h 33156"/>
                <a:gd name="connsiteX14" fmla="*/ 34149 w 33194"/>
                <a:gd name="connsiteY14" fmla="*/ 27908 h 33156"/>
                <a:gd name="connsiteX15" fmla="*/ 34149 w 33194"/>
                <a:gd name="connsiteY15" fmla="*/ 27837 h 33156"/>
                <a:gd name="connsiteX16" fmla="*/ 34149 w 33194"/>
                <a:gd name="connsiteY16" fmla="*/ 27766 h 33156"/>
                <a:gd name="connsiteX17" fmla="*/ 32442 w 33194"/>
                <a:gd name="connsiteY17" fmla="*/ 23455 h 33156"/>
                <a:gd name="connsiteX18" fmla="*/ 28648 w 33194"/>
                <a:gd name="connsiteY18" fmla="*/ 28666 h 33156"/>
                <a:gd name="connsiteX19" fmla="*/ 27107 w 33194"/>
                <a:gd name="connsiteY19" fmla="*/ 29092 h 33156"/>
                <a:gd name="connsiteX20" fmla="*/ 25660 w 33194"/>
                <a:gd name="connsiteY20" fmla="*/ 28453 h 33156"/>
                <a:gd name="connsiteX21" fmla="*/ 25162 w 33194"/>
                <a:gd name="connsiteY21" fmla="*/ 27103 h 33156"/>
                <a:gd name="connsiteX22" fmla="*/ 27415 w 33194"/>
                <a:gd name="connsiteY22" fmla="*/ 25445 h 33156"/>
                <a:gd name="connsiteX23" fmla="*/ 28861 w 33194"/>
                <a:gd name="connsiteY23" fmla="*/ 26084 h 33156"/>
                <a:gd name="connsiteX24" fmla="*/ 29169 w 33194"/>
                <a:gd name="connsiteY24" fmla="*/ 26487 h 33156"/>
                <a:gd name="connsiteX25" fmla="*/ 29383 w 33194"/>
                <a:gd name="connsiteY25" fmla="*/ 27434 h 33156"/>
                <a:gd name="connsiteX26" fmla="*/ 28648 w 33194"/>
                <a:gd name="connsiteY26" fmla="*/ 28666 h 3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3194" h="33156">
                  <a:moveTo>
                    <a:pt x="32442" y="23455"/>
                  </a:moveTo>
                  <a:cubicBezTo>
                    <a:pt x="31232" y="22248"/>
                    <a:pt x="29573" y="21513"/>
                    <a:pt x="27771" y="21371"/>
                  </a:cubicBezTo>
                  <a:cubicBezTo>
                    <a:pt x="26964" y="21324"/>
                    <a:pt x="26182" y="21395"/>
                    <a:pt x="25447" y="21561"/>
                  </a:cubicBezTo>
                  <a:cubicBezTo>
                    <a:pt x="25399" y="21584"/>
                    <a:pt x="25257" y="21584"/>
                    <a:pt x="25305" y="21608"/>
                  </a:cubicBezTo>
                  <a:cubicBezTo>
                    <a:pt x="25305" y="21608"/>
                    <a:pt x="25305" y="21608"/>
                    <a:pt x="25305" y="21608"/>
                  </a:cubicBezTo>
                  <a:cubicBezTo>
                    <a:pt x="18120" y="14385"/>
                    <a:pt x="11055" y="7422"/>
                    <a:pt x="4107" y="672"/>
                  </a:cubicBezTo>
                  <a:cubicBezTo>
                    <a:pt x="3277" y="-133"/>
                    <a:pt x="1807" y="-228"/>
                    <a:pt x="835" y="459"/>
                  </a:cubicBezTo>
                  <a:cubicBezTo>
                    <a:pt x="-161" y="1146"/>
                    <a:pt x="-279" y="2354"/>
                    <a:pt x="551" y="3159"/>
                  </a:cubicBezTo>
                  <a:cubicBezTo>
                    <a:pt x="6953" y="9459"/>
                    <a:pt x="13473" y="15924"/>
                    <a:pt x="20112" y="22579"/>
                  </a:cubicBezTo>
                  <a:cubicBezTo>
                    <a:pt x="20989" y="23455"/>
                    <a:pt x="20989" y="24711"/>
                    <a:pt x="20657" y="25847"/>
                  </a:cubicBezTo>
                  <a:cubicBezTo>
                    <a:pt x="20586" y="26132"/>
                    <a:pt x="20515" y="26439"/>
                    <a:pt x="20491" y="26771"/>
                  </a:cubicBezTo>
                  <a:cubicBezTo>
                    <a:pt x="20349" y="28358"/>
                    <a:pt x="20942" y="29897"/>
                    <a:pt x="22127" y="31129"/>
                  </a:cubicBezTo>
                  <a:cubicBezTo>
                    <a:pt x="23337" y="32360"/>
                    <a:pt x="24996" y="33118"/>
                    <a:pt x="26822" y="33260"/>
                  </a:cubicBezTo>
                  <a:cubicBezTo>
                    <a:pt x="28648" y="33402"/>
                    <a:pt x="30426" y="32905"/>
                    <a:pt x="31825" y="31887"/>
                  </a:cubicBezTo>
                  <a:cubicBezTo>
                    <a:pt x="33200" y="30868"/>
                    <a:pt x="34006" y="29447"/>
                    <a:pt x="34149" y="27908"/>
                  </a:cubicBezTo>
                  <a:cubicBezTo>
                    <a:pt x="34149" y="27884"/>
                    <a:pt x="34149" y="27860"/>
                    <a:pt x="34149" y="27837"/>
                  </a:cubicBezTo>
                  <a:cubicBezTo>
                    <a:pt x="34149" y="27813"/>
                    <a:pt x="34149" y="27789"/>
                    <a:pt x="34149" y="27766"/>
                  </a:cubicBezTo>
                  <a:cubicBezTo>
                    <a:pt x="34220" y="26155"/>
                    <a:pt x="33627" y="24640"/>
                    <a:pt x="32442" y="23455"/>
                  </a:cubicBezTo>
                  <a:close/>
                  <a:moveTo>
                    <a:pt x="28648" y="28666"/>
                  </a:moveTo>
                  <a:cubicBezTo>
                    <a:pt x="28221" y="28974"/>
                    <a:pt x="27676" y="29139"/>
                    <a:pt x="27107" y="29092"/>
                  </a:cubicBezTo>
                  <a:cubicBezTo>
                    <a:pt x="26538" y="29045"/>
                    <a:pt x="26016" y="28831"/>
                    <a:pt x="25660" y="28453"/>
                  </a:cubicBezTo>
                  <a:cubicBezTo>
                    <a:pt x="25281" y="28074"/>
                    <a:pt x="25115" y="27600"/>
                    <a:pt x="25162" y="27103"/>
                  </a:cubicBezTo>
                  <a:cubicBezTo>
                    <a:pt x="25257" y="26084"/>
                    <a:pt x="26253" y="25350"/>
                    <a:pt x="27415" y="25445"/>
                  </a:cubicBezTo>
                  <a:cubicBezTo>
                    <a:pt x="27984" y="25492"/>
                    <a:pt x="28482" y="25705"/>
                    <a:pt x="28861" y="26084"/>
                  </a:cubicBezTo>
                  <a:cubicBezTo>
                    <a:pt x="28980" y="26203"/>
                    <a:pt x="29075" y="26345"/>
                    <a:pt x="29169" y="26487"/>
                  </a:cubicBezTo>
                  <a:cubicBezTo>
                    <a:pt x="29335" y="26771"/>
                    <a:pt x="29407" y="27103"/>
                    <a:pt x="29383" y="27434"/>
                  </a:cubicBezTo>
                  <a:cubicBezTo>
                    <a:pt x="29335" y="27908"/>
                    <a:pt x="29075" y="28358"/>
                    <a:pt x="28648" y="28666"/>
                  </a:cubicBezTo>
                  <a:close/>
                </a:path>
              </a:pathLst>
            </a:custGeom>
            <a:solidFill>
              <a:srgbClr val="CF2234"/>
            </a:solidFill>
            <a:ln w="2369" cap="flat">
              <a:noFill/>
              <a:prstDash val="solid"/>
              <a:miter/>
            </a:ln>
          </p:spPr>
          <p:txBody>
            <a:bodyPr rtlCol="0" anchor="ctr"/>
            <a:lstStyle/>
            <a:p>
              <a:endParaRPr lang="tr-TR"/>
            </a:p>
          </p:txBody>
        </p:sp>
        <p:sp>
          <p:nvSpPr>
            <p:cNvPr id="27" name="Serbest Form 109">
              <a:extLst>
                <a:ext uri="{FF2B5EF4-FFF2-40B4-BE49-F238E27FC236}">
                  <a16:creationId xmlns:a16="http://schemas.microsoft.com/office/drawing/2014/main" id="{4B84D25F-7996-4889-8168-BFD4F1FCDBA7}"/>
                </a:ext>
              </a:extLst>
            </p:cNvPr>
            <p:cNvSpPr/>
            <p:nvPr/>
          </p:nvSpPr>
          <p:spPr>
            <a:xfrm>
              <a:off x="11433052" y="6039789"/>
              <a:ext cx="206283" cy="106575"/>
            </a:xfrm>
            <a:custGeom>
              <a:avLst/>
              <a:gdLst>
                <a:gd name="connsiteX0" fmla="*/ 207933 w 206282"/>
                <a:gd name="connsiteY0" fmla="*/ 97129 h 106574"/>
                <a:gd name="connsiteX1" fmla="*/ 206937 w 206282"/>
                <a:gd name="connsiteY1" fmla="*/ 95613 h 106574"/>
                <a:gd name="connsiteX2" fmla="*/ 202076 w 206282"/>
                <a:gd name="connsiteY2" fmla="*/ 93031 h 106574"/>
                <a:gd name="connsiteX3" fmla="*/ 201270 w 206282"/>
                <a:gd name="connsiteY3" fmla="*/ 92984 h 106574"/>
                <a:gd name="connsiteX4" fmla="*/ 197429 w 206282"/>
                <a:gd name="connsiteY4" fmla="*/ 91634 h 106574"/>
                <a:gd name="connsiteX5" fmla="*/ 190909 w 206282"/>
                <a:gd name="connsiteY5" fmla="*/ 84032 h 106574"/>
                <a:gd name="connsiteX6" fmla="*/ 183179 w 206282"/>
                <a:gd name="connsiteY6" fmla="*/ 80029 h 106574"/>
                <a:gd name="connsiteX7" fmla="*/ 174999 w 206282"/>
                <a:gd name="connsiteY7" fmla="*/ 79271 h 106574"/>
                <a:gd name="connsiteX8" fmla="*/ 171039 w 206282"/>
                <a:gd name="connsiteY8" fmla="*/ 77306 h 106574"/>
                <a:gd name="connsiteX9" fmla="*/ 161626 w 206282"/>
                <a:gd name="connsiteY9" fmla="*/ 66530 h 106574"/>
                <a:gd name="connsiteX10" fmla="*/ 160227 w 206282"/>
                <a:gd name="connsiteY10" fmla="*/ 62480 h 106574"/>
                <a:gd name="connsiteX11" fmla="*/ 160844 w 206282"/>
                <a:gd name="connsiteY11" fmla="*/ 54972 h 106574"/>
                <a:gd name="connsiteX12" fmla="*/ 158164 w 206282"/>
                <a:gd name="connsiteY12" fmla="*/ 47109 h 106574"/>
                <a:gd name="connsiteX13" fmla="*/ 134501 w 206282"/>
                <a:gd name="connsiteY13" fmla="*/ 20892 h 106574"/>
                <a:gd name="connsiteX14" fmla="*/ 131063 w 206282"/>
                <a:gd name="connsiteY14" fmla="*/ 20655 h 106574"/>
                <a:gd name="connsiteX15" fmla="*/ 130850 w 206282"/>
                <a:gd name="connsiteY15" fmla="*/ 23971 h 106574"/>
                <a:gd name="connsiteX16" fmla="*/ 154560 w 206282"/>
                <a:gd name="connsiteY16" fmla="*/ 50330 h 106574"/>
                <a:gd name="connsiteX17" fmla="*/ 155912 w 206282"/>
                <a:gd name="connsiteY17" fmla="*/ 54451 h 106574"/>
                <a:gd name="connsiteX18" fmla="*/ 155675 w 206282"/>
                <a:gd name="connsiteY18" fmla="*/ 57222 h 106574"/>
                <a:gd name="connsiteX19" fmla="*/ 153920 w 206282"/>
                <a:gd name="connsiteY19" fmla="*/ 57814 h 106574"/>
                <a:gd name="connsiteX20" fmla="*/ 120370 w 206282"/>
                <a:gd name="connsiteY20" fmla="*/ 20442 h 106574"/>
                <a:gd name="connsiteX21" fmla="*/ 112758 w 206282"/>
                <a:gd name="connsiteY21" fmla="*/ 16866 h 106574"/>
                <a:gd name="connsiteX22" fmla="*/ 90091 w 206282"/>
                <a:gd name="connsiteY22" fmla="*/ 15682 h 106574"/>
                <a:gd name="connsiteX23" fmla="*/ 86558 w 206282"/>
                <a:gd name="connsiteY23" fmla="*/ 14000 h 106574"/>
                <a:gd name="connsiteX24" fmla="*/ 77809 w 206282"/>
                <a:gd name="connsiteY24" fmla="*/ 4290 h 106574"/>
                <a:gd name="connsiteX25" fmla="*/ 70648 w 206282"/>
                <a:gd name="connsiteY25" fmla="*/ 1117 h 106574"/>
                <a:gd name="connsiteX26" fmla="*/ 34774 w 206282"/>
                <a:gd name="connsiteY26" fmla="*/ 3 h 106574"/>
                <a:gd name="connsiteX27" fmla="*/ 27092 w 206282"/>
                <a:gd name="connsiteY27" fmla="*/ 2869 h 106574"/>
                <a:gd name="connsiteX28" fmla="*/ 797 w 206282"/>
                <a:gd name="connsiteY28" fmla="*/ 27168 h 106574"/>
                <a:gd name="connsiteX29" fmla="*/ 488 w 206282"/>
                <a:gd name="connsiteY29" fmla="*/ 30436 h 106574"/>
                <a:gd name="connsiteX30" fmla="*/ 3547 w 206282"/>
                <a:gd name="connsiteY30" fmla="*/ 30413 h 106574"/>
                <a:gd name="connsiteX31" fmla="*/ 30079 w 206282"/>
                <a:gd name="connsiteY31" fmla="*/ 5948 h 106574"/>
                <a:gd name="connsiteX32" fmla="*/ 33968 w 206282"/>
                <a:gd name="connsiteY32" fmla="*/ 4480 h 106574"/>
                <a:gd name="connsiteX33" fmla="*/ 70435 w 206282"/>
                <a:gd name="connsiteY33" fmla="*/ 5569 h 106574"/>
                <a:gd name="connsiteX34" fmla="*/ 73991 w 206282"/>
                <a:gd name="connsiteY34" fmla="*/ 7203 h 106574"/>
                <a:gd name="connsiteX35" fmla="*/ 82717 w 206282"/>
                <a:gd name="connsiteY35" fmla="*/ 16937 h 106574"/>
                <a:gd name="connsiteX36" fmla="*/ 90020 w 206282"/>
                <a:gd name="connsiteY36" fmla="*/ 20229 h 106574"/>
                <a:gd name="connsiteX37" fmla="*/ 112735 w 206282"/>
                <a:gd name="connsiteY37" fmla="*/ 21413 h 106574"/>
                <a:gd name="connsiteX38" fmla="*/ 116268 w 206282"/>
                <a:gd name="connsiteY38" fmla="*/ 23071 h 106574"/>
                <a:gd name="connsiteX39" fmla="*/ 167079 w 206282"/>
                <a:gd name="connsiteY39" fmla="*/ 80219 h 106574"/>
                <a:gd name="connsiteX40" fmla="*/ 174809 w 206282"/>
                <a:gd name="connsiteY40" fmla="*/ 84150 h 106574"/>
                <a:gd name="connsiteX41" fmla="*/ 182989 w 206282"/>
                <a:gd name="connsiteY41" fmla="*/ 84908 h 106574"/>
                <a:gd name="connsiteX42" fmla="*/ 187020 w 206282"/>
                <a:gd name="connsiteY42" fmla="*/ 86992 h 106574"/>
                <a:gd name="connsiteX43" fmla="*/ 193659 w 206282"/>
                <a:gd name="connsiteY43" fmla="*/ 94737 h 106574"/>
                <a:gd name="connsiteX44" fmla="*/ 194513 w 206282"/>
                <a:gd name="connsiteY44" fmla="*/ 98644 h 106574"/>
                <a:gd name="connsiteX45" fmla="*/ 194418 w 206282"/>
                <a:gd name="connsiteY45" fmla="*/ 99378 h 106574"/>
                <a:gd name="connsiteX46" fmla="*/ 196149 w 206282"/>
                <a:gd name="connsiteY46" fmla="*/ 104589 h 106574"/>
                <a:gd name="connsiteX47" fmla="*/ 201033 w 206282"/>
                <a:gd name="connsiteY47" fmla="*/ 107147 h 106574"/>
                <a:gd name="connsiteX48" fmla="*/ 206202 w 206282"/>
                <a:gd name="connsiteY48" fmla="*/ 105583 h 106574"/>
                <a:gd name="connsiteX49" fmla="*/ 208621 w 206282"/>
                <a:gd name="connsiteY49" fmla="*/ 100799 h 106574"/>
                <a:gd name="connsiteX50" fmla="*/ 207933 w 206282"/>
                <a:gd name="connsiteY50" fmla="*/ 97129 h 106574"/>
                <a:gd name="connsiteX51" fmla="*/ 203760 w 206282"/>
                <a:gd name="connsiteY51" fmla="*/ 100302 h 106574"/>
                <a:gd name="connsiteX52" fmla="*/ 203760 w 206282"/>
                <a:gd name="connsiteY52" fmla="*/ 100421 h 106574"/>
                <a:gd name="connsiteX53" fmla="*/ 203025 w 206282"/>
                <a:gd name="connsiteY53" fmla="*/ 101794 h 106574"/>
                <a:gd name="connsiteX54" fmla="*/ 201436 w 206282"/>
                <a:gd name="connsiteY54" fmla="*/ 102268 h 106574"/>
                <a:gd name="connsiteX55" fmla="*/ 199942 w 206282"/>
                <a:gd name="connsiteY55" fmla="*/ 101486 h 106574"/>
                <a:gd name="connsiteX56" fmla="*/ 199539 w 206282"/>
                <a:gd name="connsiteY56" fmla="*/ 100776 h 106574"/>
                <a:gd name="connsiteX57" fmla="*/ 199421 w 206282"/>
                <a:gd name="connsiteY57" fmla="*/ 99899 h 106574"/>
                <a:gd name="connsiteX58" fmla="*/ 200180 w 206282"/>
                <a:gd name="connsiteY58" fmla="*/ 98431 h 106574"/>
                <a:gd name="connsiteX59" fmla="*/ 201768 w 206282"/>
                <a:gd name="connsiteY59" fmla="*/ 97957 h 106574"/>
                <a:gd name="connsiteX60" fmla="*/ 202622 w 206282"/>
                <a:gd name="connsiteY60" fmla="*/ 98242 h 106574"/>
                <a:gd name="connsiteX61" fmla="*/ 203262 w 206282"/>
                <a:gd name="connsiteY61" fmla="*/ 98763 h 106574"/>
                <a:gd name="connsiteX62" fmla="*/ 203784 w 206282"/>
                <a:gd name="connsiteY62" fmla="*/ 100255 h 106574"/>
                <a:gd name="connsiteX63" fmla="*/ 203760 w 206282"/>
                <a:gd name="connsiteY63" fmla="*/ 100302 h 10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06282" h="106574">
                  <a:moveTo>
                    <a:pt x="207933" y="97129"/>
                  </a:moveTo>
                  <a:cubicBezTo>
                    <a:pt x="207672" y="96584"/>
                    <a:pt x="207340" y="96086"/>
                    <a:pt x="206937" y="95613"/>
                  </a:cubicBezTo>
                  <a:cubicBezTo>
                    <a:pt x="205704" y="94144"/>
                    <a:pt x="203973" y="93221"/>
                    <a:pt x="202076" y="93031"/>
                  </a:cubicBezTo>
                  <a:cubicBezTo>
                    <a:pt x="201816" y="93008"/>
                    <a:pt x="201531" y="92984"/>
                    <a:pt x="201270" y="92984"/>
                  </a:cubicBezTo>
                  <a:cubicBezTo>
                    <a:pt x="199848" y="93008"/>
                    <a:pt x="198354" y="92723"/>
                    <a:pt x="197429" y="91634"/>
                  </a:cubicBezTo>
                  <a:cubicBezTo>
                    <a:pt x="195271" y="89100"/>
                    <a:pt x="193090" y="86566"/>
                    <a:pt x="190909" y="84032"/>
                  </a:cubicBezTo>
                  <a:cubicBezTo>
                    <a:pt x="188964" y="81758"/>
                    <a:pt x="186167" y="80313"/>
                    <a:pt x="183179" y="80029"/>
                  </a:cubicBezTo>
                  <a:cubicBezTo>
                    <a:pt x="180500" y="79769"/>
                    <a:pt x="177251" y="79484"/>
                    <a:pt x="174999" y="79271"/>
                  </a:cubicBezTo>
                  <a:cubicBezTo>
                    <a:pt x="173481" y="79129"/>
                    <a:pt x="172035" y="78442"/>
                    <a:pt x="171039" y="77306"/>
                  </a:cubicBezTo>
                  <a:cubicBezTo>
                    <a:pt x="169190" y="75174"/>
                    <a:pt x="165823" y="71314"/>
                    <a:pt x="161626" y="66530"/>
                  </a:cubicBezTo>
                  <a:cubicBezTo>
                    <a:pt x="160630" y="65393"/>
                    <a:pt x="160109" y="63948"/>
                    <a:pt x="160227" y="62480"/>
                  </a:cubicBezTo>
                  <a:cubicBezTo>
                    <a:pt x="160441" y="59969"/>
                    <a:pt x="160630" y="57459"/>
                    <a:pt x="160844" y="54972"/>
                  </a:cubicBezTo>
                  <a:cubicBezTo>
                    <a:pt x="161081" y="52130"/>
                    <a:pt x="160109" y="49288"/>
                    <a:pt x="158164" y="47109"/>
                  </a:cubicBezTo>
                  <a:cubicBezTo>
                    <a:pt x="150198" y="38181"/>
                    <a:pt x="142302" y="29418"/>
                    <a:pt x="134501" y="20892"/>
                  </a:cubicBezTo>
                  <a:cubicBezTo>
                    <a:pt x="133624" y="19945"/>
                    <a:pt x="132083" y="19826"/>
                    <a:pt x="131063" y="20655"/>
                  </a:cubicBezTo>
                  <a:cubicBezTo>
                    <a:pt x="129996" y="21508"/>
                    <a:pt x="129949" y="23000"/>
                    <a:pt x="130850" y="23971"/>
                  </a:cubicBezTo>
                  <a:cubicBezTo>
                    <a:pt x="135639" y="29205"/>
                    <a:pt x="149747" y="44883"/>
                    <a:pt x="154560" y="50330"/>
                  </a:cubicBezTo>
                  <a:cubicBezTo>
                    <a:pt x="155580" y="51467"/>
                    <a:pt x="156030" y="52959"/>
                    <a:pt x="155912" y="54451"/>
                  </a:cubicBezTo>
                  <a:cubicBezTo>
                    <a:pt x="155841" y="55256"/>
                    <a:pt x="155770" y="56228"/>
                    <a:pt x="155675" y="57222"/>
                  </a:cubicBezTo>
                  <a:cubicBezTo>
                    <a:pt x="155604" y="58075"/>
                    <a:pt x="154513" y="58477"/>
                    <a:pt x="153920" y="57814"/>
                  </a:cubicBezTo>
                  <a:cubicBezTo>
                    <a:pt x="141472" y="43723"/>
                    <a:pt x="126558" y="27239"/>
                    <a:pt x="120370" y="20442"/>
                  </a:cubicBezTo>
                  <a:cubicBezTo>
                    <a:pt x="118473" y="18334"/>
                    <a:pt x="115722" y="17032"/>
                    <a:pt x="112758" y="16866"/>
                  </a:cubicBezTo>
                  <a:cubicBezTo>
                    <a:pt x="106285" y="16487"/>
                    <a:pt x="94857" y="15895"/>
                    <a:pt x="90091" y="15682"/>
                  </a:cubicBezTo>
                  <a:cubicBezTo>
                    <a:pt x="88692" y="15611"/>
                    <a:pt x="87435" y="14971"/>
                    <a:pt x="86558" y="14000"/>
                  </a:cubicBezTo>
                  <a:cubicBezTo>
                    <a:pt x="84400" y="11608"/>
                    <a:pt x="80441" y="7227"/>
                    <a:pt x="77809" y="4290"/>
                  </a:cubicBezTo>
                  <a:cubicBezTo>
                    <a:pt x="76054" y="2348"/>
                    <a:pt x="73446" y="1211"/>
                    <a:pt x="70648" y="1117"/>
                  </a:cubicBezTo>
                  <a:cubicBezTo>
                    <a:pt x="58532" y="643"/>
                    <a:pt x="46558" y="288"/>
                    <a:pt x="34774" y="3"/>
                  </a:cubicBezTo>
                  <a:cubicBezTo>
                    <a:pt x="32024" y="-68"/>
                    <a:pt x="29249" y="974"/>
                    <a:pt x="27092" y="2869"/>
                  </a:cubicBezTo>
                  <a:cubicBezTo>
                    <a:pt x="18082" y="10779"/>
                    <a:pt x="9285" y="18903"/>
                    <a:pt x="797" y="27168"/>
                  </a:cubicBezTo>
                  <a:cubicBezTo>
                    <a:pt x="-128" y="28068"/>
                    <a:pt x="-270" y="29536"/>
                    <a:pt x="488" y="30436"/>
                  </a:cubicBezTo>
                  <a:cubicBezTo>
                    <a:pt x="1247" y="31336"/>
                    <a:pt x="2622" y="31336"/>
                    <a:pt x="3547" y="30413"/>
                  </a:cubicBezTo>
                  <a:cubicBezTo>
                    <a:pt x="8597" y="25345"/>
                    <a:pt x="24578" y="10661"/>
                    <a:pt x="30079" y="5948"/>
                  </a:cubicBezTo>
                  <a:cubicBezTo>
                    <a:pt x="31170" y="4977"/>
                    <a:pt x="32569" y="4456"/>
                    <a:pt x="33968" y="4480"/>
                  </a:cubicBezTo>
                  <a:cubicBezTo>
                    <a:pt x="40939" y="4598"/>
                    <a:pt x="63156" y="5237"/>
                    <a:pt x="70435" y="5569"/>
                  </a:cubicBezTo>
                  <a:cubicBezTo>
                    <a:pt x="71834" y="5616"/>
                    <a:pt x="73114" y="6232"/>
                    <a:pt x="73991" y="7203"/>
                  </a:cubicBezTo>
                  <a:cubicBezTo>
                    <a:pt x="76102" y="9548"/>
                    <a:pt x="80038" y="13953"/>
                    <a:pt x="82717" y="16937"/>
                  </a:cubicBezTo>
                  <a:cubicBezTo>
                    <a:pt x="84495" y="18926"/>
                    <a:pt x="87151" y="20087"/>
                    <a:pt x="90020" y="20229"/>
                  </a:cubicBezTo>
                  <a:cubicBezTo>
                    <a:pt x="96398" y="20513"/>
                    <a:pt x="107874" y="21129"/>
                    <a:pt x="112735" y="21413"/>
                  </a:cubicBezTo>
                  <a:cubicBezTo>
                    <a:pt x="114110" y="21484"/>
                    <a:pt x="115390" y="22100"/>
                    <a:pt x="116268" y="23071"/>
                  </a:cubicBezTo>
                  <a:cubicBezTo>
                    <a:pt x="123239" y="30602"/>
                    <a:pt x="156528" y="67927"/>
                    <a:pt x="167079" y="80219"/>
                  </a:cubicBezTo>
                  <a:cubicBezTo>
                    <a:pt x="169024" y="82469"/>
                    <a:pt x="171822" y="83866"/>
                    <a:pt x="174809" y="84150"/>
                  </a:cubicBezTo>
                  <a:cubicBezTo>
                    <a:pt x="177488" y="84387"/>
                    <a:pt x="180761" y="84695"/>
                    <a:pt x="182989" y="84908"/>
                  </a:cubicBezTo>
                  <a:cubicBezTo>
                    <a:pt x="184531" y="85050"/>
                    <a:pt x="186001" y="85808"/>
                    <a:pt x="187020" y="86992"/>
                  </a:cubicBezTo>
                  <a:cubicBezTo>
                    <a:pt x="188680" y="88910"/>
                    <a:pt x="191288" y="91966"/>
                    <a:pt x="193659" y="94737"/>
                  </a:cubicBezTo>
                  <a:cubicBezTo>
                    <a:pt x="194584" y="95802"/>
                    <a:pt x="194774" y="97271"/>
                    <a:pt x="194513" y="98644"/>
                  </a:cubicBezTo>
                  <a:cubicBezTo>
                    <a:pt x="194465" y="98881"/>
                    <a:pt x="194442" y="99118"/>
                    <a:pt x="194418" y="99378"/>
                  </a:cubicBezTo>
                  <a:cubicBezTo>
                    <a:pt x="194276" y="101273"/>
                    <a:pt x="194892" y="103120"/>
                    <a:pt x="196149" y="104589"/>
                  </a:cubicBezTo>
                  <a:cubicBezTo>
                    <a:pt x="197405" y="106057"/>
                    <a:pt x="199136" y="106957"/>
                    <a:pt x="201033" y="107147"/>
                  </a:cubicBezTo>
                  <a:cubicBezTo>
                    <a:pt x="202930" y="107336"/>
                    <a:pt x="204779" y="106791"/>
                    <a:pt x="206202" y="105583"/>
                  </a:cubicBezTo>
                  <a:cubicBezTo>
                    <a:pt x="207648" y="104376"/>
                    <a:pt x="208502" y="102694"/>
                    <a:pt x="208621" y="100799"/>
                  </a:cubicBezTo>
                  <a:cubicBezTo>
                    <a:pt x="208739" y="99521"/>
                    <a:pt x="208502" y="98265"/>
                    <a:pt x="207933" y="97129"/>
                  </a:cubicBezTo>
                  <a:close/>
                  <a:moveTo>
                    <a:pt x="203760" y="100302"/>
                  </a:moveTo>
                  <a:cubicBezTo>
                    <a:pt x="203784" y="100326"/>
                    <a:pt x="203760" y="100373"/>
                    <a:pt x="203760" y="100421"/>
                  </a:cubicBezTo>
                  <a:cubicBezTo>
                    <a:pt x="203689" y="100965"/>
                    <a:pt x="203428" y="101439"/>
                    <a:pt x="203025" y="101794"/>
                  </a:cubicBezTo>
                  <a:cubicBezTo>
                    <a:pt x="202574" y="102173"/>
                    <a:pt x="202029" y="102339"/>
                    <a:pt x="201436" y="102268"/>
                  </a:cubicBezTo>
                  <a:cubicBezTo>
                    <a:pt x="200843" y="102197"/>
                    <a:pt x="200322" y="101936"/>
                    <a:pt x="199942" y="101486"/>
                  </a:cubicBezTo>
                  <a:cubicBezTo>
                    <a:pt x="199753" y="101273"/>
                    <a:pt x="199634" y="101036"/>
                    <a:pt x="199539" y="100776"/>
                  </a:cubicBezTo>
                  <a:cubicBezTo>
                    <a:pt x="199445" y="100492"/>
                    <a:pt x="199397" y="100207"/>
                    <a:pt x="199421" y="99899"/>
                  </a:cubicBezTo>
                  <a:cubicBezTo>
                    <a:pt x="199468" y="99307"/>
                    <a:pt x="199729" y="98786"/>
                    <a:pt x="200180" y="98431"/>
                  </a:cubicBezTo>
                  <a:cubicBezTo>
                    <a:pt x="200630" y="98052"/>
                    <a:pt x="201199" y="97886"/>
                    <a:pt x="201768" y="97957"/>
                  </a:cubicBezTo>
                  <a:cubicBezTo>
                    <a:pt x="202076" y="97981"/>
                    <a:pt x="202361" y="98076"/>
                    <a:pt x="202622" y="98242"/>
                  </a:cubicBezTo>
                  <a:cubicBezTo>
                    <a:pt x="202859" y="98384"/>
                    <a:pt x="203072" y="98550"/>
                    <a:pt x="203262" y="98763"/>
                  </a:cubicBezTo>
                  <a:cubicBezTo>
                    <a:pt x="203618" y="99189"/>
                    <a:pt x="203807" y="99710"/>
                    <a:pt x="203784" y="100255"/>
                  </a:cubicBezTo>
                  <a:cubicBezTo>
                    <a:pt x="203760" y="100231"/>
                    <a:pt x="203736" y="100255"/>
                    <a:pt x="203760" y="100302"/>
                  </a:cubicBezTo>
                  <a:close/>
                </a:path>
              </a:pathLst>
            </a:custGeom>
            <a:solidFill>
              <a:srgbClr val="CF2234"/>
            </a:solidFill>
            <a:ln w="2369" cap="flat">
              <a:noFill/>
              <a:prstDash val="solid"/>
              <a:miter/>
            </a:ln>
          </p:spPr>
          <p:txBody>
            <a:bodyPr rtlCol="0" anchor="ctr"/>
            <a:lstStyle/>
            <a:p>
              <a:endParaRPr lang="tr-TR"/>
            </a:p>
          </p:txBody>
        </p:sp>
        <p:sp>
          <p:nvSpPr>
            <p:cNvPr id="28" name="Serbest Form 110">
              <a:extLst>
                <a:ext uri="{FF2B5EF4-FFF2-40B4-BE49-F238E27FC236}">
                  <a16:creationId xmlns:a16="http://schemas.microsoft.com/office/drawing/2014/main" id="{F73111BD-F265-4A07-9827-2783455F3CDB}"/>
                </a:ext>
              </a:extLst>
            </p:cNvPr>
            <p:cNvSpPr/>
            <p:nvPr/>
          </p:nvSpPr>
          <p:spPr>
            <a:xfrm>
              <a:off x="11585355" y="5983394"/>
              <a:ext cx="106698" cy="130258"/>
            </a:xfrm>
            <a:custGeom>
              <a:avLst/>
              <a:gdLst>
                <a:gd name="connsiteX0" fmla="*/ 108243 w 106697"/>
                <a:gd name="connsiteY0" fmla="*/ 122830 h 130258"/>
                <a:gd name="connsiteX1" fmla="*/ 102695 w 106697"/>
                <a:gd name="connsiteY1" fmla="*/ 118686 h 130258"/>
                <a:gd name="connsiteX2" fmla="*/ 102363 w 106697"/>
                <a:gd name="connsiteY2" fmla="*/ 118638 h 130258"/>
                <a:gd name="connsiteX3" fmla="*/ 98759 w 106697"/>
                <a:gd name="connsiteY3" fmla="*/ 117170 h 130258"/>
                <a:gd name="connsiteX4" fmla="*/ 85766 w 106697"/>
                <a:gd name="connsiteY4" fmla="*/ 101634 h 130258"/>
                <a:gd name="connsiteX5" fmla="*/ 84414 w 106697"/>
                <a:gd name="connsiteY5" fmla="*/ 97773 h 130258"/>
                <a:gd name="connsiteX6" fmla="*/ 84841 w 106697"/>
                <a:gd name="connsiteY6" fmla="*/ 90337 h 130258"/>
                <a:gd name="connsiteX7" fmla="*/ 82091 w 106697"/>
                <a:gd name="connsiteY7" fmla="*/ 82498 h 130258"/>
                <a:gd name="connsiteX8" fmla="*/ 4059 w 106697"/>
                <a:gd name="connsiteY8" fmla="*/ 672 h 130258"/>
                <a:gd name="connsiteX9" fmla="*/ 787 w 106697"/>
                <a:gd name="connsiteY9" fmla="*/ 459 h 130258"/>
                <a:gd name="connsiteX10" fmla="*/ 621 w 106697"/>
                <a:gd name="connsiteY10" fmla="*/ 3254 h 130258"/>
                <a:gd name="connsiteX11" fmla="*/ 78819 w 106697"/>
                <a:gd name="connsiteY11" fmla="*/ 85577 h 130258"/>
                <a:gd name="connsiteX12" fmla="*/ 80123 w 106697"/>
                <a:gd name="connsiteY12" fmla="*/ 89461 h 130258"/>
                <a:gd name="connsiteX13" fmla="*/ 79696 w 106697"/>
                <a:gd name="connsiteY13" fmla="*/ 96945 h 130258"/>
                <a:gd name="connsiteX14" fmla="*/ 82446 w 106697"/>
                <a:gd name="connsiteY14" fmla="*/ 104760 h 130258"/>
                <a:gd name="connsiteX15" fmla="*/ 95060 w 106697"/>
                <a:gd name="connsiteY15" fmla="*/ 119823 h 130258"/>
                <a:gd name="connsiteX16" fmla="*/ 95677 w 106697"/>
                <a:gd name="connsiteY16" fmla="*/ 123754 h 130258"/>
                <a:gd name="connsiteX17" fmla="*/ 95582 w 106697"/>
                <a:gd name="connsiteY17" fmla="*/ 124559 h 130258"/>
                <a:gd name="connsiteX18" fmla="*/ 97265 w 106697"/>
                <a:gd name="connsiteY18" fmla="*/ 129651 h 130258"/>
                <a:gd name="connsiteX19" fmla="*/ 101889 w 106697"/>
                <a:gd name="connsiteY19" fmla="*/ 132280 h 130258"/>
                <a:gd name="connsiteX20" fmla="*/ 106726 w 106697"/>
                <a:gd name="connsiteY20" fmla="*/ 130930 h 130258"/>
                <a:gd name="connsiteX21" fmla="*/ 108955 w 106697"/>
                <a:gd name="connsiteY21" fmla="*/ 126383 h 130258"/>
                <a:gd name="connsiteX22" fmla="*/ 108243 w 106697"/>
                <a:gd name="connsiteY22" fmla="*/ 122830 h 130258"/>
                <a:gd name="connsiteX23" fmla="*/ 104355 w 106697"/>
                <a:gd name="connsiteY23" fmla="*/ 125743 h 130258"/>
                <a:gd name="connsiteX24" fmla="*/ 104355 w 106697"/>
                <a:gd name="connsiteY24" fmla="*/ 125838 h 130258"/>
                <a:gd name="connsiteX25" fmla="*/ 103667 w 106697"/>
                <a:gd name="connsiteY25" fmla="*/ 127141 h 130258"/>
                <a:gd name="connsiteX26" fmla="*/ 102174 w 106697"/>
                <a:gd name="connsiteY26" fmla="*/ 127543 h 130258"/>
                <a:gd name="connsiteX27" fmla="*/ 100846 w 106697"/>
                <a:gd name="connsiteY27" fmla="*/ 126809 h 130258"/>
                <a:gd name="connsiteX28" fmla="*/ 100751 w 106697"/>
                <a:gd name="connsiteY28" fmla="*/ 126738 h 130258"/>
                <a:gd name="connsiteX29" fmla="*/ 100229 w 106697"/>
                <a:gd name="connsiteY29" fmla="*/ 125175 h 130258"/>
                <a:gd name="connsiteX30" fmla="*/ 102411 w 106697"/>
                <a:gd name="connsiteY30" fmla="*/ 123351 h 130258"/>
                <a:gd name="connsiteX31" fmla="*/ 103881 w 106697"/>
                <a:gd name="connsiteY31" fmla="*/ 124275 h 130258"/>
                <a:gd name="connsiteX32" fmla="*/ 104331 w 106697"/>
                <a:gd name="connsiteY32" fmla="*/ 125625 h 130258"/>
                <a:gd name="connsiteX33" fmla="*/ 104355 w 106697"/>
                <a:gd name="connsiteY33" fmla="*/ 125743 h 130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6697" h="130258">
                  <a:moveTo>
                    <a:pt x="108243" y="122830"/>
                  </a:moveTo>
                  <a:cubicBezTo>
                    <a:pt x="107200" y="120652"/>
                    <a:pt x="105161" y="119017"/>
                    <a:pt x="102695" y="118686"/>
                  </a:cubicBezTo>
                  <a:cubicBezTo>
                    <a:pt x="102577" y="118662"/>
                    <a:pt x="102458" y="118662"/>
                    <a:pt x="102363" y="118638"/>
                  </a:cubicBezTo>
                  <a:cubicBezTo>
                    <a:pt x="101059" y="118520"/>
                    <a:pt x="99637" y="118260"/>
                    <a:pt x="98759" y="117170"/>
                  </a:cubicBezTo>
                  <a:cubicBezTo>
                    <a:pt x="94373" y="111841"/>
                    <a:pt x="88516" y="104855"/>
                    <a:pt x="85766" y="101634"/>
                  </a:cubicBezTo>
                  <a:cubicBezTo>
                    <a:pt x="84841" y="100544"/>
                    <a:pt x="84343" y="99147"/>
                    <a:pt x="84414" y="97773"/>
                  </a:cubicBezTo>
                  <a:cubicBezTo>
                    <a:pt x="84533" y="95760"/>
                    <a:pt x="84699" y="92776"/>
                    <a:pt x="84841" y="90337"/>
                  </a:cubicBezTo>
                  <a:cubicBezTo>
                    <a:pt x="85007" y="87542"/>
                    <a:pt x="84011" y="84700"/>
                    <a:pt x="82091" y="82498"/>
                  </a:cubicBezTo>
                  <a:cubicBezTo>
                    <a:pt x="55914" y="52373"/>
                    <a:pt x="29074" y="24758"/>
                    <a:pt x="4059" y="672"/>
                  </a:cubicBezTo>
                  <a:cubicBezTo>
                    <a:pt x="3229" y="-133"/>
                    <a:pt x="1759" y="-228"/>
                    <a:pt x="787" y="459"/>
                  </a:cubicBezTo>
                  <a:cubicBezTo>
                    <a:pt x="-233" y="1169"/>
                    <a:pt x="-233" y="2425"/>
                    <a:pt x="621" y="3254"/>
                  </a:cubicBezTo>
                  <a:cubicBezTo>
                    <a:pt x="10224" y="11424"/>
                    <a:pt x="68765" y="72646"/>
                    <a:pt x="78819" y="85577"/>
                  </a:cubicBezTo>
                  <a:cubicBezTo>
                    <a:pt x="79767" y="86666"/>
                    <a:pt x="80194" y="88063"/>
                    <a:pt x="80123" y="89461"/>
                  </a:cubicBezTo>
                  <a:cubicBezTo>
                    <a:pt x="80004" y="91497"/>
                    <a:pt x="79838" y="94481"/>
                    <a:pt x="79696" y="96945"/>
                  </a:cubicBezTo>
                  <a:cubicBezTo>
                    <a:pt x="79530" y="99715"/>
                    <a:pt x="80549" y="102534"/>
                    <a:pt x="82446" y="104760"/>
                  </a:cubicBezTo>
                  <a:cubicBezTo>
                    <a:pt x="86690" y="109757"/>
                    <a:pt x="90887" y="114778"/>
                    <a:pt x="95060" y="119823"/>
                  </a:cubicBezTo>
                  <a:cubicBezTo>
                    <a:pt x="95961" y="120912"/>
                    <a:pt x="95938" y="122428"/>
                    <a:pt x="95677" y="123754"/>
                  </a:cubicBezTo>
                  <a:cubicBezTo>
                    <a:pt x="95629" y="124015"/>
                    <a:pt x="95582" y="124275"/>
                    <a:pt x="95582" y="124559"/>
                  </a:cubicBezTo>
                  <a:cubicBezTo>
                    <a:pt x="95487" y="126383"/>
                    <a:pt x="96080" y="128183"/>
                    <a:pt x="97265" y="129651"/>
                  </a:cubicBezTo>
                  <a:cubicBezTo>
                    <a:pt x="98451" y="131120"/>
                    <a:pt x="100111" y="132043"/>
                    <a:pt x="101889" y="132280"/>
                  </a:cubicBezTo>
                  <a:cubicBezTo>
                    <a:pt x="103667" y="132517"/>
                    <a:pt x="105398" y="132043"/>
                    <a:pt x="106726" y="130930"/>
                  </a:cubicBezTo>
                  <a:cubicBezTo>
                    <a:pt x="108054" y="129817"/>
                    <a:pt x="108836" y="128206"/>
                    <a:pt x="108955" y="126383"/>
                  </a:cubicBezTo>
                  <a:cubicBezTo>
                    <a:pt x="109026" y="125128"/>
                    <a:pt x="108765" y="123920"/>
                    <a:pt x="108243" y="122830"/>
                  </a:cubicBezTo>
                  <a:close/>
                  <a:moveTo>
                    <a:pt x="104355" y="125743"/>
                  </a:moveTo>
                  <a:cubicBezTo>
                    <a:pt x="104379" y="125767"/>
                    <a:pt x="104355" y="125814"/>
                    <a:pt x="104355" y="125838"/>
                  </a:cubicBezTo>
                  <a:cubicBezTo>
                    <a:pt x="104308" y="126359"/>
                    <a:pt x="104070" y="126809"/>
                    <a:pt x="103667" y="127141"/>
                  </a:cubicBezTo>
                  <a:cubicBezTo>
                    <a:pt x="103264" y="127472"/>
                    <a:pt x="102719" y="127638"/>
                    <a:pt x="102174" y="127543"/>
                  </a:cubicBezTo>
                  <a:cubicBezTo>
                    <a:pt x="101652" y="127472"/>
                    <a:pt x="101201" y="127212"/>
                    <a:pt x="100846" y="126809"/>
                  </a:cubicBezTo>
                  <a:cubicBezTo>
                    <a:pt x="100822" y="126785"/>
                    <a:pt x="100775" y="126762"/>
                    <a:pt x="100751" y="126738"/>
                  </a:cubicBezTo>
                  <a:cubicBezTo>
                    <a:pt x="100395" y="126288"/>
                    <a:pt x="100206" y="125720"/>
                    <a:pt x="100229" y="125175"/>
                  </a:cubicBezTo>
                  <a:cubicBezTo>
                    <a:pt x="100300" y="124015"/>
                    <a:pt x="101273" y="123209"/>
                    <a:pt x="102411" y="123351"/>
                  </a:cubicBezTo>
                  <a:cubicBezTo>
                    <a:pt x="103027" y="123446"/>
                    <a:pt x="103549" y="123801"/>
                    <a:pt x="103881" y="124275"/>
                  </a:cubicBezTo>
                  <a:cubicBezTo>
                    <a:pt x="104165" y="124654"/>
                    <a:pt x="104355" y="125128"/>
                    <a:pt x="104331" y="125625"/>
                  </a:cubicBezTo>
                  <a:cubicBezTo>
                    <a:pt x="104355" y="125672"/>
                    <a:pt x="104331" y="125696"/>
                    <a:pt x="104355" y="125743"/>
                  </a:cubicBezTo>
                  <a:close/>
                </a:path>
              </a:pathLst>
            </a:custGeom>
            <a:solidFill>
              <a:srgbClr val="CF2234"/>
            </a:solidFill>
            <a:ln w="2369" cap="flat">
              <a:noFill/>
              <a:prstDash val="solid"/>
              <a:miter/>
            </a:ln>
          </p:spPr>
          <p:txBody>
            <a:bodyPr rtlCol="0" anchor="ctr"/>
            <a:lstStyle/>
            <a:p>
              <a:endParaRPr lang="tr-TR"/>
            </a:p>
          </p:txBody>
        </p:sp>
        <p:sp>
          <p:nvSpPr>
            <p:cNvPr id="29" name="Serbest Form 111">
              <a:extLst>
                <a:ext uri="{FF2B5EF4-FFF2-40B4-BE49-F238E27FC236}">
                  <a16:creationId xmlns:a16="http://schemas.microsoft.com/office/drawing/2014/main" id="{47C51E23-CE0D-4CC1-810E-9E80C8AC9095}"/>
                </a:ext>
              </a:extLst>
            </p:cNvPr>
            <p:cNvSpPr/>
            <p:nvPr/>
          </p:nvSpPr>
          <p:spPr>
            <a:xfrm>
              <a:off x="11434671" y="6026335"/>
              <a:ext cx="120924" cy="28420"/>
            </a:xfrm>
            <a:custGeom>
              <a:avLst/>
              <a:gdLst>
                <a:gd name="connsiteX0" fmla="*/ 122142 w 120924"/>
                <a:gd name="connsiteY0" fmla="*/ 16016 h 28419"/>
                <a:gd name="connsiteX1" fmla="*/ 116475 w 120924"/>
                <a:gd name="connsiteY1" fmla="*/ 12511 h 28419"/>
                <a:gd name="connsiteX2" fmla="*/ 110357 w 120924"/>
                <a:gd name="connsiteY2" fmla="*/ 15069 h 28419"/>
                <a:gd name="connsiteX3" fmla="*/ 106919 w 120924"/>
                <a:gd name="connsiteY3" fmla="*/ 16821 h 28419"/>
                <a:gd name="connsiteX4" fmla="*/ 90298 w 120924"/>
                <a:gd name="connsiteY4" fmla="*/ 15969 h 28419"/>
                <a:gd name="connsiteX5" fmla="*/ 86528 w 120924"/>
                <a:gd name="connsiteY5" fmla="*/ 14287 h 28419"/>
                <a:gd name="connsiteX6" fmla="*/ 77637 w 120924"/>
                <a:gd name="connsiteY6" fmla="*/ 4530 h 28419"/>
                <a:gd name="connsiteX7" fmla="*/ 70452 w 120924"/>
                <a:gd name="connsiteY7" fmla="*/ 1309 h 28419"/>
                <a:gd name="connsiteX8" fmla="*/ 34697 w 120924"/>
                <a:gd name="connsiteY8" fmla="*/ 6 h 28419"/>
                <a:gd name="connsiteX9" fmla="*/ 26967 w 120924"/>
                <a:gd name="connsiteY9" fmla="*/ 2753 h 28419"/>
                <a:gd name="connsiteX10" fmla="*/ 814 w 120924"/>
                <a:gd name="connsiteY10" fmla="*/ 26271 h 28419"/>
                <a:gd name="connsiteX11" fmla="*/ 506 w 120924"/>
                <a:gd name="connsiteY11" fmla="*/ 29539 h 28419"/>
                <a:gd name="connsiteX12" fmla="*/ 3588 w 120924"/>
                <a:gd name="connsiteY12" fmla="*/ 29563 h 28419"/>
                <a:gd name="connsiteX13" fmla="*/ 30002 w 120924"/>
                <a:gd name="connsiteY13" fmla="*/ 5832 h 28419"/>
                <a:gd name="connsiteX14" fmla="*/ 33891 w 120924"/>
                <a:gd name="connsiteY14" fmla="*/ 4435 h 28419"/>
                <a:gd name="connsiteX15" fmla="*/ 70239 w 120924"/>
                <a:gd name="connsiteY15" fmla="*/ 5690 h 28419"/>
                <a:gd name="connsiteX16" fmla="*/ 73819 w 120924"/>
                <a:gd name="connsiteY16" fmla="*/ 7324 h 28419"/>
                <a:gd name="connsiteX17" fmla="*/ 82711 w 120924"/>
                <a:gd name="connsiteY17" fmla="*/ 17129 h 28419"/>
                <a:gd name="connsiteX18" fmla="*/ 90014 w 120924"/>
                <a:gd name="connsiteY18" fmla="*/ 20421 h 28419"/>
                <a:gd name="connsiteX19" fmla="*/ 109362 w 120924"/>
                <a:gd name="connsiteY19" fmla="*/ 21416 h 28419"/>
                <a:gd name="connsiteX20" fmla="*/ 109409 w 120924"/>
                <a:gd name="connsiteY20" fmla="*/ 21511 h 28419"/>
                <a:gd name="connsiteX21" fmla="*/ 115171 w 120924"/>
                <a:gd name="connsiteY21" fmla="*/ 25300 h 28419"/>
                <a:gd name="connsiteX22" fmla="*/ 120292 w 120924"/>
                <a:gd name="connsiteY22" fmla="*/ 23713 h 28419"/>
                <a:gd name="connsiteX23" fmla="*/ 122805 w 120924"/>
                <a:gd name="connsiteY23" fmla="*/ 19308 h 28419"/>
                <a:gd name="connsiteX24" fmla="*/ 122142 w 120924"/>
                <a:gd name="connsiteY24" fmla="*/ 16016 h 28419"/>
                <a:gd name="connsiteX25" fmla="*/ 117945 w 120924"/>
                <a:gd name="connsiteY25" fmla="*/ 19000 h 28419"/>
                <a:gd name="connsiteX26" fmla="*/ 117921 w 120924"/>
                <a:gd name="connsiteY26" fmla="*/ 19095 h 28419"/>
                <a:gd name="connsiteX27" fmla="*/ 117162 w 120924"/>
                <a:gd name="connsiteY27" fmla="*/ 20350 h 28419"/>
                <a:gd name="connsiteX28" fmla="*/ 115574 w 120924"/>
                <a:gd name="connsiteY28" fmla="*/ 20847 h 28419"/>
                <a:gd name="connsiteX29" fmla="*/ 113629 w 120924"/>
                <a:gd name="connsiteY29" fmla="*/ 18740 h 28419"/>
                <a:gd name="connsiteX30" fmla="*/ 115977 w 120924"/>
                <a:gd name="connsiteY30" fmla="*/ 16892 h 28419"/>
                <a:gd name="connsiteX31" fmla="*/ 117921 w 120924"/>
                <a:gd name="connsiteY31" fmla="*/ 18882 h 28419"/>
                <a:gd name="connsiteX32" fmla="*/ 117945 w 120924"/>
                <a:gd name="connsiteY32" fmla="*/ 19000 h 28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0924" h="28419">
                  <a:moveTo>
                    <a:pt x="122142" y="16016"/>
                  </a:moveTo>
                  <a:cubicBezTo>
                    <a:pt x="121122" y="14050"/>
                    <a:pt x="119036" y="12677"/>
                    <a:pt x="116475" y="12511"/>
                  </a:cubicBezTo>
                  <a:cubicBezTo>
                    <a:pt x="114033" y="12369"/>
                    <a:pt x="111780" y="13387"/>
                    <a:pt x="110357" y="15069"/>
                  </a:cubicBezTo>
                  <a:cubicBezTo>
                    <a:pt x="109504" y="16087"/>
                    <a:pt x="108271" y="16892"/>
                    <a:pt x="106919" y="16821"/>
                  </a:cubicBezTo>
                  <a:cubicBezTo>
                    <a:pt x="101110" y="16490"/>
                    <a:pt x="93950" y="16135"/>
                    <a:pt x="90298" y="15969"/>
                  </a:cubicBezTo>
                  <a:cubicBezTo>
                    <a:pt x="88828" y="15898"/>
                    <a:pt x="87453" y="15306"/>
                    <a:pt x="86528" y="14287"/>
                  </a:cubicBezTo>
                  <a:cubicBezTo>
                    <a:pt x="84347" y="11895"/>
                    <a:pt x="80316" y="7466"/>
                    <a:pt x="77637" y="4530"/>
                  </a:cubicBezTo>
                  <a:cubicBezTo>
                    <a:pt x="75858" y="2588"/>
                    <a:pt x="73250" y="1427"/>
                    <a:pt x="70452" y="1309"/>
                  </a:cubicBezTo>
                  <a:cubicBezTo>
                    <a:pt x="58407" y="788"/>
                    <a:pt x="46481" y="361"/>
                    <a:pt x="34697" y="6"/>
                  </a:cubicBezTo>
                  <a:cubicBezTo>
                    <a:pt x="31923" y="-89"/>
                    <a:pt x="29148" y="906"/>
                    <a:pt x="26967" y="2753"/>
                  </a:cubicBezTo>
                  <a:cubicBezTo>
                    <a:pt x="18052" y="10356"/>
                    <a:pt x="9279" y="18242"/>
                    <a:pt x="814" y="26271"/>
                  </a:cubicBezTo>
                  <a:cubicBezTo>
                    <a:pt x="-134" y="27171"/>
                    <a:pt x="-277" y="28639"/>
                    <a:pt x="506" y="29539"/>
                  </a:cubicBezTo>
                  <a:cubicBezTo>
                    <a:pt x="1265" y="30439"/>
                    <a:pt x="2640" y="30463"/>
                    <a:pt x="3588" y="29563"/>
                  </a:cubicBezTo>
                  <a:cubicBezTo>
                    <a:pt x="8639" y="24613"/>
                    <a:pt x="24525" y="10356"/>
                    <a:pt x="30002" y="5832"/>
                  </a:cubicBezTo>
                  <a:cubicBezTo>
                    <a:pt x="31093" y="4909"/>
                    <a:pt x="32492" y="4388"/>
                    <a:pt x="33891" y="4435"/>
                  </a:cubicBezTo>
                  <a:cubicBezTo>
                    <a:pt x="40885" y="4601"/>
                    <a:pt x="63031" y="5359"/>
                    <a:pt x="70239" y="5690"/>
                  </a:cubicBezTo>
                  <a:cubicBezTo>
                    <a:pt x="71638" y="5738"/>
                    <a:pt x="72918" y="6353"/>
                    <a:pt x="73819" y="7324"/>
                  </a:cubicBezTo>
                  <a:cubicBezTo>
                    <a:pt x="75953" y="9693"/>
                    <a:pt x="79984" y="14098"/>
                    <a:pt x="82711" y="17129"/>
                  </a:cubicBezTo>
                  <a:cubicBezTo>
                    <a:pt x="84513" y="19119"/>
                    <a:pt x="87145" y="20303"/>
                    <a:pt x="90014" y="20421"/>
                  </a:cubicBezTo>
                  <a:cubicBezTo>
                    <a:pt x="96439" y="20729"/>
                    <a:pt x="102889" y="21061"/>
                    <a:pt x="109362" y="21416"/>
                  </a:cubicBezTo>
                  <a:cubicBezTo>
                    <a:pt x="109338" y="21369"/>
                    <a:pt x="109385" y="21463"/>
                    <a:pt x="109409" y="21511"/>
                  </a:cubicBezTo>
                  <a:cubicBezTo>
                    <a:pt x="110357" y="23595"/>
                    <a:pt x="112491" y="25158"/>
                    <a:pt x="115171" y="25300"/>
                  </a:cubicBezTo>
                  <a:cubicBezTo>
                    <a:pt x="117044" y="25418"/>
                    <a:pt x="118870" y="24850"/>
                    <a:pt x="120292" y="23713"/>
                  </a:cubicBezTo>
                  <a:cubicBezTo>
                    <a:pt x="121739" y="22576"/>
                    <a:pt x="122616" y="21013"/>
                    <a:pt x="122805" y="19308"/>
                  </a:cubicBezTo>
                  <a:cubicBezTo>
                    <a:pt x="122877" y="18124"/>
                    <a:pt x="122639" y="16987"/>
                    <a:pt x="122142" y="16016"/>
                  </a:cubicBezTo>
                  <a:close/>
                  <a:moveTo>
                    <a:pt x="117945" y="19000"/>
                  </a:moveTo>
                  <a:cubicBezTo>
                    <a:pt x="117968" y="19024"/>
                    <a:pt x="117945" y="19071"/>
                    <a:pt x="117921" y="19095"/>
                  </a:cubicBezTo>
                  <a:cubicBezTo>
                    <a:pt x="117850" y="19592"/>
                    <a:pt x="117589" y="20019"/>
                    <a:pt x="117162" y="20350"/>
                  </a:cubicBezTo>
                  <a:cubicBezTo>
                    <a:pt x="116712" y="20705"/>
                    <a:pt x="116143" y="20871"/>
                    <a:pt x="115574" y="20847"/>
                  </a:cubicBezTo>
                  <a:cubicBezTo>
                    <a:pt x="114388" y="20776"/>
                    <a:pt x="113535" y="19829"/>
                    <a:pt x="113629" y="18740"/>
                  </a:cubicBezTo>
                  <a:cubicBezTo>
                    <a:pt x="113748" y="17650"/>
                    <a:pt x="114791" y="16821"/>
                    <a:pt x="115977" y="16892"/>
                  </a:cubicBezTo>
                  <a:cubicBezTo>
                    <a:pt x="117115" y="16963"/>
                    <a:pt x="117968" y="17840"/>
                    <a:pt x="117921" y="18882"/>
                  </a:cubicBezTo>
                  <a:cubicBezTo>
                    <a:pt x="117945" y="18929"/>
                    <a:pt x="117921" y="18976"/>
                    <a:pt x="117945" y="19000"/>
                  </a:cubicBezTo>
                  <a:close/>
                </a:path>
              </a:pathLst>
            </a:custGeom>
            <a:solidFill>
              <a:srgbClr val="CF2234"/>
            </a:solidFill>
            <a:ln w="2369" cap="flat">
              <a:noFill/>
              <a:prstDash val="solid"/>
              <a:miter/>
            </a:ln>
          </p:spPr>
          <p:txBody>
            <a:bodyPr rtlCol="0" anchor="ctr"/>
            <a:lstStyle/>
            <a:p>
              <a:endParaRPr lang="tr-TR"/>
            </a:p>
          </p:txBody>
        </p:sp>
        <p:sp>
          <p:nvSpPr>
            <p:cNvPr id="30" name="Serbest Form 112">
              <a:extLst>
                <a:ext uri="{FF2B5EF4-FFF2-40B4-BE49-F238E27FC236}">
                  <a16:creationId xmlns:a16="http://schemas.microsoft.com/office/drawing/2014/main" id="{E5B591A8-004F-4A1D-8851-972E4CB01754}"/>
                </a:ext>
              </a:extLst>
            </p:cNvPr>
            <p:cNvSpPr/>
            <p:nvPr/>
          </p:nvSpPr>
          <p:spPr>
            <a:xfrm>
              <a:off x="11706141" y="6245539"/>
              <a:ext cx="33195" cy="59208"/>
            </a:xfrm>
            <a:custGeom>
              <a:avLst/>
              <a:gdLst>
                <a:gd name="connsiteX0" fmla="*/ 33883 w 33194"/>
                <a:gd name="connsiteY0" fmla="*/ 47736 h 59208"/>
                <a:gd name="connsiteX1" fmla="*/ 29853 w 33194"/>
                <a:gd name="connsiteY1" fmla="*/ 45628 h 59208"/>
                <a:gd name="connsiteX2" fmla="*/ 28714 w 33194"/>
                <a:gd name="connsiteY2" fmla="*/ 45723 h 59208"/>
                <a:gd name="connsiteX3" fmla="*/ 25703 w 33194"/>
                <a:gd name="connsiteY3" fmla="*/ 44894 h 59208"/>
                <a:gd name="connsiteX4" fmla="*/ 20629 w 33194"/>
                <a:gd name="connsiteY4" fmla="*/ 38381 h 59208"/>
                <a:gd name="connsiteX5" fmla="*/ 19491 w 33194"/>
                <a:gd name="connsiteY5" fmla="*/ 34403 h 59208"/>
                <a:gd name="connsiteX6" fmla="*/ 20155 w 33194"/>
                <a:gd name="connsiteY6" fmla="*/ 26208 h 59208"/>
                <a:gd name="connsiteX7" fmla="*/ 17926 w 33194"/>
                <a:gd name="connsiteY7" fmla="*/ 18369 h 59208"/>
                <a:gd name="connsiteX8" fmla="*/ 13065 w 33194"/>
                <a:gd name="connsiteY8" fmla="*/ 12093 h 59208"/>
                <a:gd name="connsiteX9" fmla="*/ 12567 w 33194"/>
                <a:gd name="connsiteY9" fmla="*/ 8185 h 59208"/>
                <a:gd name="connsiteX10" fmla="*/ 12686 w 33194"/>
                <a:gd name="connsiteY10" fmla="*/ 7380 h 59208"/>
                <a:gd name="connsiteX11" fmla="*/ 11240 w 33194"/>
                <a:gd name="connsiteY11" fmla="*/ 2359 h 59208"/>
                <a:gd name="connsiteX12" fmla="*/ 6948 w 33194"/>
                <a:gd name="connsiteY12" fmla="*/ 14 h 59208"/>
                <a:gd name="connsiteX13" fmla="*/ 2301 w 33194"/>
                <a:gd name="connsiteY13" fmla="*/ 1743 h 59208"/>
                <a:gd name="connsiteX14" fmla="*/ 25 w 33194"/>
                <a:gd name="connsiteY14" fmla="*/ 6551 h 59208"/>
                <a:gd name="connsiteX15" fmla="*/ 5857 w 33194"/>
                <a:gd name="connsiteY15" fmla="*/ 13940 h 59208"/>
                <a:gd name="connsiteX16" fmla="*/ 6189 w 33194"/>
                <a:gd name="connsiteY16" fmla="*/ 13940 h 59208"/>
                <a:gd name="connsiteX17" fmla="*/ 9722 w 33194"/>
                <a:gd name="connsiteY17" fmla="*/ 15266 h 59208"/>
                <a:gd name="connsiteX18" fmla="*/ 14796 w 33194"/>
                <a:gd name="connsiteY18" fmla="*/ 21779 h 59208"/>
                <a:gd name="connsiteX19" fmla="*/ 15958 w 33194"/>
                <a:gd name="connsiteY19" fmla="*/ 25758 h 59208"/>
                <a:gd name="connsiteX20" fmla="*/ 15294 w 33194"/>
                <a:gd name="connsiteY20" fmla="*/ 33976 h 59208"/>
                <a:gd name="connsiteX21" fmla="*/ 17523 w 33194"/>
                <a:gd name="connsiteY21" fmla="*/ 41768 h 59208"/>
                <a:gd name="connsiteX22" fmla="*/ 22645 w 33194"/>
                <a:gd name="connsiteY22" fmla="*/ 48305 h 59208"/>
                <a:gd name="connsiteX23" fmla="*/ 23380 w 33194"/>
                <a:gd name="connsiteY23" fmla="*/ 51976 h 59208"/>
                <a:gd name="connsiteX24" fmla="*/ 23356 w 33194"/>
                <a:gd name="connsiteY24" fmla="*/ 52283 h 59208"/>
                <a:gd name="connsiteX25" fmla="*/ 28833 w 33194"/>
                <a:gd name="connsiteY25" fmla="*/ 59246 h 59208"/>
                <a:gd name="connsiteX26" fmla="*/ 35282 w 33194"/>
                <a:gd name="connsiteY26" fmla="*/ 52639 h 59208"/>
                <a:gd name="connsiteX27" fmla="*/ 35282 w 33194"/>
                <a:gd name="connsiteY27" fmla="*/ 52544 h 59208"/>
                <a:gd name="connsiteX28" fmla="*/ 35282 w 33194"/>
                <a:gd name="connsiteY28" fmla="*/ 52449 h 59208"/>
                <a:gd name="connsiteX29" fmla="*/ 33883 w 33194"/>
                <a:gd name="connsiteY29" fmla="*/ 47736 h 59208"/>
                <a:gd name="connsiteX30" fmla="*/ 6237 w 33194"/>
                <a:gd name="connsiteY30" fmla="*/ 9156 h 59208"/>
                <a:gd name="connsiteX31" fmla="*/ 5170 w 33194"/>
                <a:gd name="connsiteY31" fmla="*/ 8659 h 59208"/>
                <a:gd name="connsiteX32" fmla="*/ 4458 w 33194"/>
                <a:gd name="connsiteY32" fmla="*/ 6883 h 59208"/>
                <a:gd name="connsiteX33" fmla="*/ 5146 w 33194"/>
                <a:gd name="connsiteY33" fmla="*/ 5414 h 59208"/>
                <a:gd name="connsiteX34" fmla="*/ 6569 w 33194"/>
                <a:gd name="connsiteY34" fmla="*/ 4869 h 59208"/>
                <a:gd name="connsiteX35" fmla="*/ 7896 w 33194"/>
                <a:gd name="connsiteY35" fmla="*/ 5580 h 59208"/>
                <a:gd name="connsiteX36" fmla="*/ 8062 w 33194"/>
                <a:gd name="connsiteY36" fmla="*/ 5864 h 59208"/>
                <a:gd name="connsiteX37" fmla="*/ 8157 w 33194"/>
                <a:gd name="connsiteY37" fmla="*/ 6030 h 59208"/>
                <a:gd name="connsiteX38" fmla="*/ 8323 w 33194"/>
                <a:gd name="connsiteY38" fmla="*/ 7119 h 59208"/>
                <a:gd name="connsiteX39" fmla="*/ 6237 w 33194"/>
                <a:gd name="connsiteY39" fmla="*/ 9156 h 59208"/>
                <a:gd name="connsiteX40" fmla="*/ 29165 w 33194"/>
                <a:gd name="connsiteY40" fmla="*/ 54557 h 59208"/>
                <a:gd name="connsiteX41" fmla="*/ 28288 w 33194"/>
                <a:gd name="connsiteY41" fmla="*/ 54225 h 59208"/>
                <a:gd name="connsiteX42" fmla="*/ 27505 w 33194"/>
                <a:gd name="connsiteY42" fmla="*/ 52425 h 59208"/>
                <a:gd name="connsiteX43" fmla="*/ 28169 w 33194"/>
                <a:gd name="connsiteY43" fmla="*/ 50957 h 59208"/>
                <a:gd name="connsiteX44" fmla="*/ 29521 w 33194"/>
                <a:gd name="connsiteY44" fmla="*/ 50365 h 59208"/>
                <a:gd name="connsiteX45" fmla="*/ 30113 w 33194"/>
                <a:gd name="connsiteY45" fmla="*/ 50507 h 59208"/>
                <a:gd name="connsiteX46" fmla="*/ 30777 w 33194"/>
                <a:gd name="connsiteY46" fmla="*/ 51004 h 59208"/>
                <a:gd name="connsiteX47" fmla="*/ 31038 w 33194"/>
                <a:gd name="connsiteY47" fmla="*/ 51431 h 59208"/>
                <a:gd name="connsiteX48" fmla="*/ 31204 w 33194"/>
                <a:gd name="connsiteY48" fmla="*/ 52497 h 59208"/>
                <a:gd name="connsiteX49" fmla="*/ 29165 w 33194"/>
                <a:gd name="connsiteY49" fmla="*/ 54557 h 59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33194" h="59208">
                  <a:moveTo>
                    <a:pt x="33883" y="47736"/>
                  </a:moveTo>
                  <a:cubicBezTo>
                    <a:pt x="32888" y="46434"/>
                    <a:pt x="31441" y="45676"/>
                    <a:pt x="29853" y="45628"/>
                  </a:cubicBezTo>
                  <a:cubicBezTo>
                    <a:pt x="29473" y="45605"/>
                    <a:pt x="29094" y="45652"/>
                    <a:pt x="28714" y="45723"/>
                  </a:cubicBezTo>
                  <a:cubicBezTo>
                    <a:pt x="27624" y="45936"/>
                    <a:pt x="26438" y="45818"/>
                    <a:pt x="25703" y="44894"/>
                  </a:cubicBezTo>
                  <a:cubicBezTo>
                    <a:pt x="23854" y="42526"/>
                    <a:pt x="21909" y="40015"/>
                    <a:pt x="20629" y="38381"/>
                  </a:cubicBezTo>
                  <a:cubicBezTo>
                    <a:pt x="19799" y="37316"/>
                    <a:pt x="19372" y="35895"/>
                    <a:pt x="19491" y="34403"/>
                  </a:cubicBezTo>
                  <a:cubicBezTo>
                    <a:pt x="19681" y="32200"/>
                    <a:pt x="19942" y="28884"/>
                    <a:pt x="20155" y="26208"/>
                  </a:cubicBezTo>
                  <a:cubicBezTo>
                    <a:pt x="20392" y="23342"/>
                    <a:pt x="19586" y="20524"/>
                    <a:pt x="17926" y="18369"/>
                  </a:cubicBezTo>
                  <a:cubicBezTo>
                    <a:pt x="16314" y="16285"/>
                    <a:pt x="14701" y="14201"/>
                    <a:pt x="13065" y="12093"/>
                  </a:cubicBezTo>
                  <a:cubicBezTo>
                    <a:pt x="12259" y="11051"/>
                    <a:pt x="12307" y="9535"/>
                    <a:pt x="12567" y="8185"/>
                  </a:cubicBezTo>
                  <a:cubicBezTo>
                    <a:pt x="12615" y="7925"/>
                    <a:pt x="12662" y="7640"/>
                    <a:pt x="12686" y="7380"/>
                  </a:cubicBezTo>
                  <a:cubicBezTo>
                    <a:pt x="12828" y="5533"/>
                    <a:pt x="12330" y="3756"/>
                    <a:pt x="11240" y="2359"/>
                  </a:cubicBezTo>
                  <a:cubicBezTo>
                    <a:pt x="10149" y="962"/>
                    <a:pt x="8632" y="133"/>
                    <a:pt x="6948" y="14"/>
                  </a:cubicBezTo>
                  <a:cubicBezTo>
                    <a:pt x="5265" y="-104"/>
                    <a:pt x="3605" y="512"/>
                    <a:pt x="2301" y="1743"/>
                  </a:cubicBezTo>
                  <a:cubicBezTo>
                    <a:pt x="997" y="2975"/>
                    <a:pt x="191" y="4680"/>
                    <a:pt x="25" y="6551"/>
                  </a:cubicBezTo>
                  <a:cubicBezTo>
                    <a:pt x="-284" y="10411"/>
                    <a:pt x="2348" y="13727"/>
                    <a:pt x="5857" y="13940"/>
                  </a:cubicBezTo>
                  <a:cubicBezTo>
                    <a:pt x="5976" y="13940"/>
                    <a:pt x="6071" y="13940"/>
                    <a:pt x="6189" y="13940"/>
                  </a:cubicBezTo>
                  <a:cubicBezTo>
                    <a:pt x="7493" y="13940"/>
                    <a:pt x="8869" y="14201"/>
                    <a:pt x="9722" y="15266"/>
                  </a:cubicBezTo>
                  <a:cubicBezTo>
                    <a:pt x="11572" y="17635"/>
                    <a:pt x="13516" y="20145"/>
                    <a:pt x="14796" y="21779"/>
                  </a:cubicBezTo>
                  <a:cubicBezTo>
                    <a:pt x="15650" y="22869"/>
                    <a:pt x="16053" y="24290"/>
                    <a:pt x="15958" y="25758"/>
                  </a:cubicBezTo>
                  <a:cubicBezTo>
                    <a:pt x="15792" y="27961"/>
                    <a:pt x="15508" y="31276"/>
                    <a:pt x="15294" y="33976"/>
                  </a:cubicBezTo>
                  <a:cubicBezTo>
                    <a:pt x="15057" y="36866"/>
                    <a:pt x="15863" y="39684"/>
                    <a:pt x="17523" y="41768"/>
                  </a:cubicBezTo>
                  <a:cubicBezTo>
                    <a:pt x="19254" y="43947"/>
                    <a:pt x="20961" y="46126"/>
                    <a:pt x="22645" y="48305"/>
                  </a:cubicBezTo>
                  <a:cubicBezTo>
                    <a:pt x="23403" y="49276"/>
                    <a:pt x="23522" y="50649"/>
                    <a:pt x="23380" y="51976"/>
                  </a:cubicBezTo>
                  <a:cubicBezTo>
                    <a:pt x="23356" y="52070"/>
                    <a:pt x="23356" y="52189"/>
                    <a:pt x="23356" y="52283"/>
                  </a:cubicBezTo>
                  <a:cubicBezTo>
                    <a:pt x="23048" y="56049"/>
                    <a:pt x="25537" y="59199"/>
                    <a:pt x="28833" y="59246"/>
                  </a:cubicBezTo>
                  <a:cubicBezTo>
                    <a:pt x="32105" y="59294"/>
                    <a:pt x="34950" y="56333"/>
                    <a:pt x="35282" y="52639"/>
                  </a:cubicBezTo>
                  <a:cubicBezTo>
                    <a:pt x="35282" y="52615"/>
                    <a:pt x="35282" y="52591"/>
                    <a:pt x="35282" y="52544"/>
                  </a:cubicBezTo>
                  <a:cubicBezTo>
                    <a:pt x="35282" y="52520"/>
                    <a:pt x="35282" y="52473"/>
                    <a:pt x="35282" y="52449"/>
                  </a:cubicBezTo>
                  <a:cubicBezTo>
                    <a:pt x="35377" y="50720"/>
                    <a:pt x="34879" y="49039"/>
                    <a:pt x="33883" y="47736"/>
                  </a:cubicBezTo>
                  <a:close/>
                  <a:moveTo>
                    <a:pt x="6237" y="9156"/>
                  </a:moveTo>
                  <a:cubicBezTo>
                    <a:pt x="5810" y="9132"/>
                    <a:pt x="5454" y="8919"/>
                    <a:pt x="5170" y="8659"/>
                  </a:cubicBezTo>
                  <a:cubicBezTo>
                    <a:pt x="4696" y="8232"/>
                    <a:pt x="4411" y="7617"/>
                    <a:pt x="4458" y="6883"/>
                  </a:cubicBezTo>
                  <a:cubicBezTo>
                    <a:pt x="4506" y="6314"/>
                    <a:pt x="4743" y="5793"/>
                    <a:pt x="5146" y="5414"/>
                  </a:cubicBezTo>
                  <a:cubicBezTo>
                    <a:pt x="5549" y="5035"/>
                    <a:pt x="6047" y="4846"/>
                    <a:pt x="6569" y="4869"/>
                  </a:cubicBezTo>
                  <a:cubicBezTo>
                    <a:pt x="7090" y="4917"/>
                    <a:pt x="7565" y="5154"/>
                    <a:pt x="7896" y="5580"/>
                  </a:cubicBezTo>
                  <a:cubicBezTo>
                    <a:pt x="7968" y="5675"/>
                    <a:pt x="8015" y="5769"/>
                    <a:pt x="8062" y="5864"/>
                  </a:cubicBezTo>
                  <a:cubicBezTo>
                    <a:pt x="8086" y="5912"/>
                    <a:pt x="8134" y="5959"/>
                    <a:pt x="8157" y="6030"/>
                  </a:cubicBezTo>
                  <a:cubicBezTo>
                    <a:pt x="8300" y="6361"/>
                    <a:pt x="8371" y="6740"/>
                    <a:pt x="8323" y="7119"/>
                  </a:cubicBezTo>
                  <a:cubicBezTo>
                    <a:pt x="8252" y="8304"/>
                    <a:pt x="7327" y="9227"/>
                    <a:pt x="6237" y="9156"/>
                  </a:cubicBezTo>
                  <a:close/>
                  <a:moveTo>
                    <a:pt x="29165" y="54557"/>
                  </a:moveTo>
                  <a:cubicBezTo>
                    <a:pt x="28833" y="54557"/>
                    <a:pt x="28548" y="54415"/>
                    <a:pt x="28288" y="54225"/>
                  </a:cubicBezTo>
                  <a:cubicBezTo>
                    <a:pt x="27766" y="53846"/>
                    <a:pt x="27434" y="53183"/>
                    <a:pt x="27505" y="52425"/>
                  </a:cubicBezTo>
                  <a:cubicBezTo>
                    <a:pt x="27553" y="51857"/>
                    <a:pt x="27790" y="51336"/>
                    <a:pt x="28169" y="50957"/>
                  </a:cubicBezTo>
                  <a:cubicBezTo>
                    <a:pt x="28548" y="50578"/>
                    <a:pt x="29023" y="50365"/>
                    <a:pt x="29521" y="50365"/>
                  </a:cubicBezTo>
                  <a:cubicBezTo>
                    <a:pt x="29734" y="50365"/>
                    <a:pt x="29924" y="50436"/>
                    <a:pt x="30113" y="50507"/>
                  </a:cubicBezTo>
                  <a:cubicBezTo>
                    <a:pt x="30374" y="50626"/>
                    <a:pt x="30588" y="50768"/>
                    <a:pt x="30777" y="51004"/>
                  </a:cubicBezTo>
                  <a:cubicBezTo>
                    <a:pt x="30872" y="51147"/>
                    <a:pt x="30967" y="51289"/>
                    <a:pt x="31038" y="51431"/>
                  </a:cubicBezTo>
                  <a:cubicBezTo>
                    <a:pt x="31180" y="51762"/>
                    <a:pt x="31228" y="52118"/>
                    <a:pt x="31204" y="52497"/>
                  </a:cubicBezTo>
                  <a:cubicBezTo>
                    <a:pt x="31086" y="53657"/>
                    <a:pt x="30184" y="54581"/>
                    <a:pt x="29165" y="54557"/>
                  </a:cubicBezTo>
                  <a:close/>
                </a:path>
              </a:pathLst>
            </a:custGeom>
            <a:solidFill>
              <a:srgbClr val="CF2234"/>
            </a:solidFill>
            <a:ln w="2369" cap="flat">
              <a:noFill/>
              <a:prstDash val="solid"/>
              <a:miter/>
            </a:ln>
          </p:spPr>
          <p:txBody>
            <a:bodyPr rtlCol="0" anchor="ctr"/>
            <a:lstStyle/>
            <a:p>
              <a:endParaRPr lang="tr-TR"/>
            </a:p>
          </p:txBody>
        </p:sp>
        <p:sp>
          <p:nvSpPr>
            <p:cNvPr id="31" name="Serbest Form 113">
              <a:extLst>
                <a:ext uri="{FF2B5EF4-FFF2-40B4-BE49-F238E27FC236}">
                  <a16:creationId xmlns:a16="http://schemas.microsoft.com/office/drawing/2014/main" id="{2B7722E4-F021-4DDC-8209-D044CD319984}"/>
                </a:ext>
              </a:extLst>
            </p:cNvPr>
            <p:cNvSpPr/>
            <p:nvPr/>
          </p:nvSpPr>
          <p:spPr>
            <a:xfrm>
              <a:off x="11547109" y="6323859"/>
              <a:ext cx="61648" cy="26052"/>
            </a:xfrm>
            <a:custGeom>
              <a:avLst/>
              <a:gdLst>
                <a:gd name="connsiteX0" fmla="*/ 55465 w 61647"/>
                <a:gd name="connsiteY0" fmla="*/ 12970 h 26051"/>
                <a:gd name="connsiteX1" fmla="*/ 51220 w 61647"/>
                <a:gd name="connsiteY1" fmla="*/ 14604 h 26051"/>
                <a:gd name="connsiteX2" fmla="*/ 50533 w 61647"/>
                <a:gd name="connsiteY2" fmla="*/ 15527 h 26051"/>
                <a:gd name="connsiteX3" fmla="*/ 47925 w 61647"/>
                <a:gd name="connsiteY3" fmla="*/ 17233 h 26051"/>
                <a:gd name="connsiteX4" fmla="*/ 39673 w 61647"/>
                <a:gd name="connsiteY4" fmla="*/ 16735 h 26051"/>
                <a:gd name="connsiteX5" fmla="*/ 35927 w 61647"/>
                <a:gd name="connsiteY5" fmla="*/ 14983 h 26051"/>
                <a:gd name="connsiteX6" fmla="*/ 30213 w 61647"/>
                <a:gd name="connsiteY6" fmla="*/ 9086 h 26051"/>
                <a:gd name="connsiteX7" fmla="*/ 22862 w 61647"/>
                <a:gd name="connsiteY7" fmla="*/ 5580 h 26051"/>
                <a:gd name="connsiteX8" fmla="*/ 14943 w 61647"/>
                <a:gd name="connsiteY8" fmla="*/ 5083 h 26051"/>
                <a:gd name="connsiteX9" fmla="*/ 11671 w 61647"/>
                <a:gd name="connsiteY9" fmla="*/ 2881 h 26051"/>
                <a:gd name="connsiteX10" fmla="*/ 11126 w 61647"/>
                <a:gd name="connsiteY10" fmla="*/ 2265 h 26051"/>
                <a:gd name="connsiteX11" fmla="*/ 6384 w 61647"/>
                <a:gd name="connsiteY11" fmla="*/ 15 h 26051"/>
                <a:gd name="connsiteX12" fmla="*/ 1784 w 61647"/>
                <a:gd name="connsiteY12" fmla="*/ 1673 h 26051"/>
                <a:gd name="connsiteX13" fmla="*/ 5 w 61647"/>
                <a:gd name="connsiteY13" fmla="*/ 6291 h 26051"/>
                <a:gd name="connsiteX14" fmla="*/ 2116 w 61647"/>
                <a:gd name="connsiteY14" fmla="*/ 11170 h 26051"/>
                <a:gd name="connsiteX15" fmla="*/ 11529 w 61647"/>
                <a:gd name="connsiteY15" fmla="*/ 11691 h 26051"/>
                <a:gd name="connsiteX16" fmla="*/ 11742 w 61647"/>
                <a:gd name="connsiteY16" fmla="*/ 11454 h 26051"/>
                <a:gd name="connsiteX17" fmla="*/ 15062 w 61647"/>
                <a:gd name="connsiteY17" fmla="*/ 9678 h 26051"/>
                <a:gd name="connsiteX18" fmla="*/ 23313 w 61647"/>
                <a:gd name="connsiteY18" fmla="*/ 10175 h 26051"/>
                <a:gd name="connsiteX19" fmla="*/ 27059 w 61647"/>
                <a:gd name="connsiteY19" fmla="*/ 11951 h 26051"/>
                <a:gd name="connsiteX20" fmla="*/ 32797 w 61647"/>
                <a:gd name="connsiteY20" fmla="*/ 17872 h 26051"/>
                <a:gd name="connsiteX21" fmla="*/ 40124 w 61647"/>
                <a:gd name="connsiteY21" fmla="*/ 21354 h 26051"/>
                <a:gd name="connsiteX22" fmla="*/ 48423 w 61647"/>
                <a:gd name="connsiteY22" fmla="*/ 21827 h 26051"/>
                <a:gd name="connsiteX23" fmla="*/ 51671 w 61647"/>
                <a:gd name="connsiteY23" fmla="*/ 23698 h 26051"/>
                <a:gd name="connsiteX24" fmla="*/ 51884 w 61647"/>
                <a:gd name="connsiteY24" fmla="*/ 23935 h 26051"/>
                <a:gd name="connsiteX25" fmla="*/ 60728 w 61647"/>
                <a:gd name="connsiteY25" fmla="*/ 24432 h 26051"/>
                <a:gd name="connsiteX26" fmla="*/ 60017 w 61647"/>
                <a:gd name="connsiteY26" fmla="*/ 15243 h 26051"/>
                <a:gd name="connsiteX27" fmla="*/ 59946 w 61647"/>
                <a:gd name="connsiteY27" fmla="*/ 15172 h 26051"/>
                <a:gd name="connsiteX28" fmla="*/ 59875 w 61647"/>
                <a:gd name="connsiteY28" fmla="*/ 15101 h 26051"/>
                <a:gd name="connsiteX29" fmla="*/ 55465 w 61647"/>
                <a:gd name="connsiteY29" fmla="*/ 12970 h 26051"/>
                <a:gd name="connsiteX30" fmla="*/ 8186 w 61647"/>
                <a:gd name="connsiteY30" fmla="*/ 8209 h 26051"/>
                <a:gd name="connsiteX31" fmla="*/ 7095 w 61647"/>
                <a:gd name="connsiteY31" fmla="*/ 8683 h 26051"/>
                <a:gd name="connsiteX32" fmla="*/ 5293 w 61647"/>
                <a:gd name="connsiteY32" fmla="*/ 8043 h 26051"/>
                <a:gd name="connsiteX33" fmla="*/ 4653 w 61647"/>
                <a:gd name="connsiteY33" fmla="*/ 6551 h 26051"/>
                <a:gd name="connsiteX34" fmla="*/ 5198 w 61647"/>
                <a:gd name="connsiteY34" fmla="*/ 5130 h 26051"/>
                <a:gd name="connsiteX35" fmla="*/ 6621 w 61647"/>
                <a:gd name="connsiteY35" fmla="*/ 4609 h 26051"/>
                <a:gd name="connsiteX36" fmla="*/ 6953 w 61647"/>
                <a:gd name="connsiteY36" fmla="*/ 4680 h 26051"/>
                <a:gd name="connsiteX37" fmla="*/ 7142 w 61647"/>
                <a:gd name="connsiteY37" fmla="*/ 4704 h 26051"/>
                <a:gd name="connsiteX38" fmla="*/ 8091 w 61647"/>
                <a:gd name="connsiteY38" fmla="*/ 5296 h 26051"/>
                <a:gd name="connsiteX39" fmla="*/ 8186 w 61647"/>
                <a:gd name="connsiteY39" fmla="*/ 8209 h 26051"/>
                <a:gd name="connsiteX40" fmla="*/ 57456 w 61647"/>
                <a:gd name="connsiteY40" fmla="*/ 20998 h 26051"/>
                <a:gd name="connsiteX41" fmla="*/ 56626 w 61647"/>
                <a:gd name="connsiteY41" fmla="*/ 21448 h 26051"/>
                <a:gd name="connsiteX42" fmla="*/ 54753 w 61647"/>
                <a:gd name="connsiteY42" fmla="*/ 20856 h 26051"/>
                <a:gd name="connsiteX43" fmla="*/ 54089 w 61647"/>
                <a:gd name="connsiteY43" fmla="*/ 19388 h 26051"/>
                <a:gd name="connsiteX44" fmla="*/ 54540 w 61647"/>
                <a:gd name="connsiteY44" fmla="*/ 17990 h 26051"/>
                <a:gd name="connsiteX45" fmla="*/ 55038 w 61647"/>
                <a:gd name="connsiteY45" fmla="*/ 17659 h 26051"/>
                <a:gd name="connsiteX46" fmla="*/ 55844 w 61647"/>
                <a:gd name="connsiteY46" fmla="*/ 17493 h 26051"/>
                <a:gd name="connsiteX47" fmla="*/ 56342 w 61647"/>
                <a:gd name="connsiteY47" fmla="*/ 17588 h 26051"/>
                <a:gd name="connsiteX48" fmla="*/ 57243 w 61647"/>
                <a:gd name="connsiteY48" fmla="*/ 18156 h 26051"/>
                <a:gd name="connsiteX49" fmla="*/ 57456 w 61647"/>
                <a:gd name="connsiteY49" fmla="*/ 20998 h 26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61647" h="26051">
                  <a:moveTo>
                    <a:pt x="55465" y="12970"/>
                  </a:moveTo>
                  <a:cubicBezTo>
                    <a:pt x="53805" y="12851"/>
                    <a:pt x="52311" y="13443"/>
                    <a:pt x="51220" y="14604"/>
                  </a:cubicBezTo>
                  <a:cubicBezTo>
                    <a:pt x="50960" y="14888"/>
                    <a:pt x="50722" y="15196"/>
                    <a:pt x="50533" y="15527"/>
                  </a:cubicBezTo>
                  <a:cubicBezTo>
                    <a:pt x="49964" y="16498"/>
                    <a:pt x="49086" y="17304"/>
                    <a:pt x="47925" y="17233"/>
                  </a:cubicBezTo>
                  <a:cubicBezTo>
                    <a:pt x="44913" y="17043"/>
                    <a:pt x="41760" y="16854"/>
                    <a:pt x="39673" y="16735"/>
                  </a:cubicBezTo>
                  <a:cubicBezTo>
                    <a:pt x="38322" y="16664"/>
                    <a:pt x="36970" y="16025"/>
                    <a:pt x="35927" y="14983"/>
                  </a:cubicBezTo>
                  <a:cubicBezTo>
                    <a:pt x="34386" y="13396"/>
                    <a:pt x="32086" y="11004"/>
                    <a:pt x="30213" y="9086"/>
                  </a:cubicBezTo>
                  <a:cubicBezTo>
                    <a:pt x="28197" y="7025"/>
                    <a:pt x="25565" y="5770"/>
                    <a:pt x="22862" y="5580"/>
                  </a:cubicBezTo>
                  <a:cubicBezTo>
                    <a:pt x="20231" y="5415"/>
                    <a:pt x="17599" y="5249"/>
                    <a:pt x="14943" y="5083"/>
                  </a:cubicBezTo>
                  <a:cubicBezTo>
                    <a:pt x="13639" y="5012"/>
                    <a:pt x="12525" y="3970"/>
                    <a:pt x="11671" y="2881"/>
                  </a:cubicBezTo>
                  <a:cubicBezTo>
                    <a:pt x="11505" y="2667"/>
                    <a:pt x="11315" y="2454"/>
                    <a:pt x="11126" y="2265"/>
                  </a:cubicBezTo>
                  <a:cubicBezTo>
                    <a:pt x="9822" y="939"/>
                    <a:pt x="8162" y="133"/>
                    <a:pt x="6384" y="15"/>
                  </a:cubicBezTo>
                  <a:cubicBezTo>
                    <a:pt x="4629" y="-104"/>
                    <a:pt x="2993" y="489"/>
                    <a:pt x="1784" y="1673"/>
                  </a:cubicBezTo>
                  <a:cubicBezTo>
                    <a:pt x="574" y="2857"/>
                    <a:pt x="-66" y="4491"/>
                    <a:pt x="5" y="6291"/>
                  </a:cubicBezTo>
                  <a:cubicBezTo>
                    <a:pt x="53" y="8091"/>
                    <a:pt x="812" y="9820"/>
                    <a:pt x="2116" y="11170"/>
                  </a:cubicBezTo>
                  <a:cubicBezTo>
                    <a:pt x="4819" y="13964"/>
                    <a:pt x="9063" y="14177"/>
                    <a:pt x="11529" y="11691"/>
                  </a:cubicBezTo>
                  <a:cubicBezTo>
                    <a:pt x="11600" y="11620"/>
                    <a:pt x="11671" y="11525"/>
                    <a:pt x="11742" y="11454"/>
                  </a:cubicBezTo>
                  <a:cubicBezTo>
                    <a:pt x="12619" y="10483"/>
                    <a:pt x="13710" y="9607"/>
                    <a:pt x="15062" y="9678"/>
                  </a:cubicBezTo>
                  <a:cubicBezTo>
                    <a:pt x="18073" y="9843"/>
                    <a:pt x="21226" y="10033"/>
                    <a:pt x="23313" y="10175"/>
                  </a:cubicBezTo>
                  <a:cubicBezTo>
                    <a:pt x="24688" y="10246"/>
                    <a:pt x="26040" y="10886"/>
                    <a:pt x="27059" y="11951"/>
                  </a:cubicBezTo>
                  <a:cubicBezTo>
                    <a:pt x="28600" y="13538"/>
                    <a:pt x="30924" y="15930"/>
                    <a:pt x="32797" y="17872"/>
                  </a:cubicBezTo>
                  <a:cubicBezTo>
                    <a:pt x="34813" y="19956"/>
                    <a:pt x="37468" y="21211"/>
                    <a:pt x="40124" y="21354"/>
                  </a:cubicBezTo>
                  <a:cubicBezTo>
                    <a:pt x="42898" y="21519"/>
                    <a:pt x="45672" y="21661"/>
                    <a:pt x="48423" y="21827"/>
                  </a:cubicBezTo>
                  <a:cubicBezTo>
                    <a:pt x="49655" y="21898"/>
                    <a:pt x="50770" y="22703"/>
                    <a:pt x="51671" y="23698"/>
                  </a:cubicBezTo>
                  <a:cubicBezTo>
                    <a:pt x="51742" y="23769"/>
                    <a:pt x="51813" y="23840"/>
                    <a:pt x="51884" y="23935"/>
                  </a:cubicBezTo>
                  <a:cubicBezTo>
                    <a:pt x="54516" y="26659"/>
                    <a:pt x="58500" y="26872"/>
                    <a:pt x="60728" y="24432"/>
                  </a:cubicBezTo>
                  <a:cubicBezTo>
                    <a:pt x="62933" y="22017"/>
                    <a:pt x="62602" y="17919"/>
                    <a:pt x="60017" y="15243"/>
                  </a:cubicBezTo>
                  <a:cubicBezTo>
                    <a:pt x="59993" y="15220"/>
                    <a:pt x="59970" y="15196"/>
                    <a:pt x="59946" y="15172"/>
                  </a:cubicBezTo>
                  <a:cubicBezTo>
                    <a:pt x="59922" y="15148"/>
                    <a:pt x="59898" y="15125"/>
                    <a:pt x="59875" y="15101"/>
                  </a:cubicBezTo>
                  <a:cubicBezTo>
                    <a:pt x="58689" y="13822"/>
                    <a:pt x="57101" y="13064"/>
                    <a:pt x="55465" y="12970"/>
                  </a:cubicBezTo>
                  <a:close/>
                  <a:moveTo>
                    <a:pt x="8186" y="8209"/>
                  </a:moveTo>
                  <a:cubicBezTo>
                    <a:pt x="7877" y="8517"/>
                    <a:pt x="7498" y="8636"/>
                    <a:pt x="7095" y="8683"/>
                  </a:cubicBezTo>
                  <a:cubicBezTo>
                    <a:pt x="6478" y="8754"/>
                    <a:pt x="5791" y="8565"/>
                    <a:pt x="5293" y="8043"/>
                  </a:cubicBezTo>
                  <a:cubicBezTo>
                    <a:pt x="4890" y="7641"/>
                    <a:pt x="4653" y="7096"/>
                    <a:pt x="4653" y="6551"/>
                  </a:cubicBezTo>
                  <a:cubicBezTo>
                    <a:pt x="4629" y="6007"/>
                    <a:pt x="4819" y="5486"/>
                    <a:pt x="5198" y="5130"/>
                  </a:cubicBezTo>
                  <a:cubicBezTo>
                    <a:pt x="5577" y="4775"/>
                    <a:pt x="6075" y="4586"/>
                    <a:pt x="6621" y="4609"/>
                  </a:cubicBezTo>
                  <a:cubicBezTo>
                    <a:pt x="6739" y="4609"/>
                    <a:pt x="6834" y="4657"/>
                    <a:pt x="6953" y="4680"/>
                  </a:cubicBezTo>
                  <a:cubicBezTo>
                    <a:pt x="7024" y="4704"/>
                    <a:pt x="7071" y="4704"/>
                    <a:pt x="7142" y="4704"/>
                  </a:cubicBezTo>
                  <a:cubicBezTo>
                    <a:pt x="7498" y="4823"/>
                    <a:pt x="7806" y="5012"/>
                    <a:pt x="8091" y="5296"/>
                  </a:cubicBezTo>
                  <a:cubicBezTo>
                    <a:pt x="8897" y="6125"/>
                    <a:pt x="8968" y="7451"/>
                    <a:pt x="8186" y="8209"/>
                  </a:cubicBezTo>
                  <a:close/>
                  <a:moveTo>
                    <a:pt x="57456" y="20998"/>
                  </a:moveTo>
                  <a:cubicBezTo>
                    <a:pt x="57219" y="21235"/>
                    <a:pt x="56935" y="21377"/>
                    <a:pt x="56626" y="21448"/>
                  </a:cubicBezTo>
                  <a:cubicBezTo>
                    <a:pt x="56010" y="21590"/>
                    <a:pt x="55275" y="21401"/>
                    <a:pt x="54753" y="20856"/>
                  </a:cubicBezTo>
                  <a:cubicBezTo>
                    <a:pt x="54374" y="20454"/>
                    <a:pt x="54113" y="19933"/>
                    <a:pt x="54089" y="19388"/>
                  </a:cubicBezTo>
                  <a:cubicBezTo>
                    <a:pt x="54042" y="18843"/>
                    <a:pt x="54208" y="18346"/>
                    <a:pt x="54540" y="17990"/>
                  </a:cubicBezTo>
                  <a:cubicBezTo>
                    <a:pt x="54682" y="17848"/>
                    <a:pt x="54848" y="17730"/>
                    <a:pt x="55038" y="17659"/>
                  </a:cubicBezTo>
                  <a:cubicBezTo>
                    <a:pt x="55275" y="17541"/>
                    <a:pt x="55559" y="17469"/>
                    <a:pt x="55844" y="17493"/>
                  </a:cubicBezTo>
                  <a:cubicBezTo>
                    <a:pt x="56010" y="17517"/>
                    <a:pt x="56176" y="17541"/>
                    <a:pt x="56342" y="17588"/>
                  </a:cubicBezTo>
                  <a:cubicBezTo>
                    <a:pt x="56674" y="17706"/>
                    <a:pt x="56982" y="17896"/>
                    <a:pt x="57243" y="18156"/>
                  </a:cubicBezTo>
                  <a:cubicBezTo>
                    <a:pt x="58049" y="18961"/>
                    <a:pt x="58168" y="20264"/>
                    <a:pt x="57456" y="20998"/>
                  </a:cubicBezTo>
                  <a:close/>
                </a:path>
              </a:pathLst>
            </a:custGeom>
            <a:solidFill>
              <a:srgbClr val="CF2234"/>
            </a:solidFill>
            <a:ln w="2369" cap="flat">
              <a:noFill/>
              <a:prstDash val="solid"/>
              <a:miter/>
            </a:ln>
          </p:spPr>
          <p:txBody>
            <a:bodyPr rtlCol="0" anchor="ctr"/>
            <a:lstStyle/>
            <a:p>
              <a:endParaRPr lang="tr-TR"/>
            </a:p>
          </p:txBody>
        </p:sp>
        <p:sp>
          <p:nvSpPr>
            <p:cNvPr id="32" name="Serbest Form 114">
              <a:extLst>
                <a:ext uri="{FF2B5EF4-FFF2-40B4-BE49-F238E27FC236}">
                  <a16:creationId xmlns:a16="http://schemas.microsoft.com/office/drawing/2014/main" id="{790FDC6A-F7ED-490F-8FA2-6822C814278F}"/>
                </a:ext>
              </a:extLst>
            </p:cNvPr>
            <p:cNvSpPr/>
            <p:nvPr/>
          </p:nvSpPr>
          <p:spPr>
            <a:xfrm>
              <a:off x="11633536" y="6240702"/>
              <a:ext cx="92472" cy="158678"/>
            </a:xfrm>
            <a:custGeom>
              <a:avLst/>
              <a:gdLst>
                <a:gd name="connsiteX0" fmla="*/ 93021 w 92471"/>
                <a:gd name="connsiteY0" fmla="*/ 155193 h 158677"/>
                <a:gd name="connsiteX1" fmla="*/ 71610 w 92471"/>
                <a:gd name="connsiteY1" fmla="*/ 130041 h 158677"/>
                <a:gd name="connsiteX2" fmla="*/ 70567 w 92471"/>
                <a:gd name="connsiteY2" fmla="*/ 126441 h 158677"/>
                <a:gd name="connsiteX3" fmla="*/ 72890 w 92471"/>
                <a:gd name="connsiteY3" fmla="*/ 103729 h 158677"/>
                <a:gd name="connsiteX4" fmla="*/ 70590 w 92471"/>
                <a:gd name="connsiteY4" fmla="*/ 96127 h 158677"/>
                <a:gd name="connsiteX5" fmla="*/ 10223 w 92471"/>
                <a:gd name="connsiteY5" fmla="*/ 23988 h 158677"/>
                <a:gd name="connsiteX6" fmla="*/ 8871 w 92471"/>
                <a:gd name="connsiteY6" fmla="*/ 19867 h 158677"/>
                <a:gd name="connsiteX7" fmla="*/ 9156 w 92471"/>
                <a:gd name="connsiteY7" fmla="*/ 16409 h 158677"/>
                <a:gd name="connsiteX8" fmla="*/ 11456 w 92471"/>
                <a:gd name="connsiteY8" fmla="*/ 12951 h 158677"/>
                <a:gd name="connsiteX9" fmla="*/ 11740 w 92471"/>
                <a:gd name="connsiteY9" fmla="*/ 12738 h 158677"/>
                <a:gd name="connsiteX10" fmla="*/ 14230 w 92471"/>
                <a:gd name="connsiteY10" fmla="*/ 7788 h 158677"/>
                <a:gd name="connsiteX11" fmla="*/ 13566 w 92471"/>
                <a:gd name="connsiteY11" fmla="*/ 4070 h 158677"/>
                <a:gd name="connsiteX12" fmla="*/ 12594 w 92471"/>
                <a:gd name="connsiteY12" fmla="*/ 2531 h 158677"/>
                <a:gd name="connsiteX13" fmla="*/ 7757 w 92471"/>
                <a:gd name="connsiteY13" fmla="*/ 20 h 158677"/>
                <a:gd name="connsiteX14" fmla="*/ 2541 w 92471"/>
                <a:gd name="connsiteY14" fmla="*/ 1749 h 158677"/>
                <a:gd name="connsiteX15" fmla="*/ 27 w 92471"/>
                <a:gd name="connsiteY15" fmla="*/ 6699 h 158677"/>
                <a:gd name="connsiteX16" fmla="*/ 1687 w 92471"/>
                <a:gd name="connsiteY16" fmla="*/ 11956 h 158677"/>
                <a:gd name="connsiteX17" fmla="*/ 2446 w 92471"/>
                <a:gd name="connsiteY17" fmla="*/ 12714 h 158677"/>
                <a:gd name="connsiteX18" fmla="*/ 4224 w 92471"/>
                <a:gd name="connsiteY18" fmla="*/ 16267 h 158677"/>
                <a:gd name="connsiteX19" fmla="*/ 3987 w 92471"/>
                <a:gd name="connsiteY19" fmla="*/ 19109 h 158677"/>
                <a:gd name="connsiteX20" fmla="*/ 6643 w 92471"/>
                <a:gd name="connsiteY20" fmla="*/ 27445 h 158677"/>
                <a:gd name="connsiteX21" fmla="*/ 67247 w 92471"/>
                <a:gd name="connsiteY21" fmla="*/ 99585 h 158677"/>
                <a:gd name="connsiteX22" fmla="*/ 68433 w 92471"/>
                <a:gd name="connsiteY22" fmla="*/ 103398 h 158677"/>
                <a:gd name="connsiteX23" fmla="*/ 66085 w 92471"/>
                <a:gd name="connsiteY23" fmla="*/ 125968 h 158677"/>
                <a:gd name="connsiteX24" fmla="*/ 68290 w 92471"/>
                <a:gd name="connsiteY24" fmla="*/ 133523 h 158677"/>
                <a:gd name="connsiteX25" fmla="*/ 89535 w 92471"/>
                <a:gd name="connsiteY25" fmla="*/ 158366 h 158677"/>
                <a:gd name="connsiteX26" fmla="*/ 92665 w 92471"/>
                <a:gd name="connsiteY26" fmla="*/ 158390 h 158677"/>
                <a:gd name="connsiteX27" fmla="*/ 93021 w 92471"/>
                <a:gd name="connsiteY27" fmla="*/ 155193 h 158677"/>
                <a:gd name="connsiteX28" fmla="*/ 6951 w 92471"/>
                <a:gd name="connsiteY28" fmla="*/ 9470 h 158677"/>
                <a:gd name="connsiteX29" fmla="*/ 5457 w 92471"/>
                <a:gd name="connsiteY29" fmla="*/ 8712 h 158677"/>
                <a:gd name="connsiteX30" fmla="*/ 4983 w 92471"/>
                <a:gd name="connsiteY30" fmla="*/ 7315 h 158677"/>
                <a:gd name="connsiteX31" fmla="*/ 4959 w 92471"/>
                <a:gd name="connsiteY31" fmla="*/ 7101 h 158677"/>
                <a:gd name="connsiteX32" fmla="*/ 5742 w 92471"/>
                <a:gd name="connsiteY32" fmla="*/ 5586 h 158677"/>
                <a:gd name="connsiteX33" fmla="*/ 7354 w 92471"/>
                <a:gd name="connsiteY33" fmla="*/ 5065 h 158677"/>
                <a:gd name="connsiteX34" fmla="*/ 9369 w 92471"/>
                <a:gd name="connsiteY34" fmla="*/ 7338 h 158677"/>
                <a:gd name="connsiteX35" fmla="*/ 9369 w 92471"/>
                <a:gd name="connsiteY35" fmla="*/ 7457 h 158677"/>
                <a:gd name="connsiteX36" fmla="*/ 9346 w 92471"/>
                <a:gd name="connsiteY36" fmla="*/ 7551 h 158677"/>
                <a:gd name="connsiteX37" fmla="*/ 9322 w 92471"/>
                <a:gd name="connsiteY37" fmla="*/ 7646 h 158677"/>
                <a:gd name="connsiteX38" fmla="*/ 8611 w 92471"/>
                <a:gd name="connsiteY38" fmla="*/ 8972 h 158677"/>
                <a:gd name="connsiteX39" fmla="*/ 6951 w 92471"/>
                <a:gd name="connsiteY39" fmla="*/ 9470 h 15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92471" h="158677">
                  <a:moveTo>
                    <a:pt x="93021" y="155193"/>
                  </a:moveTo>
                  <a:cubicBezTo>
                    <a:pt x="88800" y="150243"/>
                    <a:pt x="75854" y="135038"/>
                    <a:pt x="71610" y="130041"/>
                  </a:cubicBezTo>
                  <a:cubicBezTo>
                    <a:pt x="70780" y="129070"/>
                    <a:pt x="70424" y="127768"/>
                    <a:pt x="70567" y="126441"/>
                  </a:cubicBezTo>
                  <a:cubicBezTo>
                    <a:pt x="71088" y="121657"/>
                    <a:pt x="72274" y="110100"/>
                    <a:pt x="72890" y="103729"/>
                  </a:cubicBezTo>
                  <a:cubicBezTo>
                    <a:pt x="73175" y="100887"/>
                    <a:pt x="72297" y="98164"/>
                    <a:pt x="70590" y="96127"/>
                  </a:cubicBezTo>
                  <a:cubicBezTo>
                    <a:pt x="60466" y="83930"/>
                    <a:pt x="19470" y="34906"/>
                    <a:pt x="10223" y="23988"/>
                  </a:cubicBezTo>
                  <a:cubicBezTo>
                    <a:pt x="9275" y="22851"/>
                    <a:pt x="8729" y="21359"/>
                    <a:pt x="8871" y="19867"/>
                  </a:cubicBezTo>
                  <a:cubicBezTo>
                    <a:pt x="8966" y="18872"/>
                    <a:pt x="9061" y="17664"/>
                    <a:pt x="9156" y="16409"/>
                  </a:cubicBezTo>
                  <a:cubicBezTo>
                    <a:pt x="9275" y="14964"/>
                    <a:pt x="10342" y="13851"/>
                    <a:pt x="11456" y="12951"/>
                  </a:cubicBezTo>
                  <a:cubicBezTo>
                    <a:pt x="11551" y="12880"/>
                    <a:pt x="11646" y="12809"/>
                    <a:pt x="11740" y="12738"/>
                  </a:cubicBezTo>
                  <a:cubicBezTo>
                    <a:pt x="13187" y="11483"/>
                    <a:pt x="14088" y="9730"/>
                    <a:pt x="14230" y="7788"/>
                  </a:cubicBezTo>
                  <a:cubicBezTo>
                    <a:pt x="14349" y="6486"/>
                    <a:pt x="14112" y="5207"/>
                    <a:pt x="13566" y="4070"/>
                  </a:cubicBezTo>
                  <a:cubicBezTo>
                    <a:pt x="13305" y="3525"/>
                    <a:pt x="12973" y="3004"/>
                    <a:pt x="12594" y="2531"/>
                  </a:cubicBezTo>
                  <a:cubicBezTo>
                    <a:pt x="11385" y="1062"/>
                    <a:pt x="9654" y="186"/>
                    <a:pt x="7757" y="20"/>
                  </a:cubicBezTo>
                  <a:cubicBezTo>
                    <a:pt x="5860" y="-122"/>
                    <a:pt x="4011" y="494"/>
                    <a:pt x="2541" y="1749"/>
                  </a:cubicBezTo>
                  <a:cubicBezTo>
                    <a:pt x="1094" y="3004"/>
                    <a:pt x="193" y="4780"/>
                    <a:pt x="27" y="6699"/>
                  </a:cubicBezTo>
                  <a:cubicBezTo>
                    <a:pt x="-139" y="8617"/>
                    <a:pt x="454" y="10488"/>
                    <a:pt x="1687" y="11956"/>
                  </a:cubicBezTo>
                  <a:cubicBezTo>
                    <a:pt x="1924" y="12241"/>
                    <a:pt x="2185" y="12478"/>
                    <a:pt x="2446" y="12714"/>
                  </a:cubicBezTo>
                  <a:cubicBezTo>
                    <a:pt x="3489" y="13614"/>
                    <a:pt x="4343" y="14870"/>
                    <a:pt x="4224" y="16267"/>
                  </a:cubicBezTo>
                  <a:cubicBezTo>
                    <a:pt x="4153" y="17214"/>
                    <a:pt x="4058" y="18161"/>
                    <a:pt x="3987" y="19109"/>
                  </a:cubicBezTo>
                  <a:cubicBezTo>
                    <a:pt x="3726" y="22140"/>
                    <a:pt x="4722" y="25148"/>
                    <a:pt x="6643" y="27445"/>
                  </a:cubicBezTo>
                  <a:cubicBezTo>
                    <a:pt x="19043" y="42105"/>
                    <a:pt x="59826" y="90703"/>
                    <a:pt x="67247" y="99585"/>
                  </a:cubicBezTo>
                  <a:cubicBezTo>
                    <a:pt x="68101" y="100627"/>
                    <a:pt x="68575" y="101977"/>
                    <a:pt x="68433" y="103398"/>
                  </a:cubicBezTo>
                  <a:cubicBezTo>
                    <a:pt x="67958" y="108229"/>
                    <a:pt x="66773" y="119668"/>
                    <a:pt x="66085" y="125968"/>
                  </a:cubicBezTo>
                  <a:cubicBezTo>
                    <a:pt x="65777" y="128786"/>
                    <a:pt x="66583" y="131533"/>
                    <a:pt x="68290" y="133523"/>
                  </a:cubicBezTo>
                  <a:cubicBezTo>
                    <a:pt x="75451" y="141883"/>
                    <a:pt x="82517" y="150148"/>
                    <a:pt x="89535" y="158366"/>
                  </a:cubicBezTo>
                  <a:cubicBezTo>
                    <a:pt x="90294" y="159266"/>
                    <a:pt x="91693" y="159290"/>
                    <a:pt x="92665" y="158390"/>
                  </a:cubicBezTo>
                  <a:cubicBezTo>
                    <a:pt x="93613" y="157538"/>
                    <a:pt x="93779" y="156093"/>
                    <a:pt x="93021" y="155193"/>
                  </a:cubicBezTo>
                  <a:close/>
                  <a:moveTo>
                    <a:pt x="6951" y="9470"/>
                  </a:moveTo>
                  <a:cubicBezTo>
                    <a:pt x="6358" y="9422"/>
                    <a:pt x="5836" y="9162"/>
                    <a:pt x="5457" y="8712"/>
                  </a:cubicBezTo>
                  <a:cubicBezTo>
                    <a:pt x="5125" y="8309"/>
                    <a:pt x="4983" y="7812"/>
                    <a:pt x="4983" y="7315"/>
                  </a:cubicBezTo>
                  <a:cubicBezTo>
                    <a:pt x="4983" y="7243"/>
                    <a:pt x="4959" y="7172"/>
                    <a:pt x="4959" y="7101"/>
                  </a:cubicBezTo>
                  <a:cubicBezTo>
                    <a:pt x="5007" y="6509"/>
                    <a:pt x="5291" y="5965"/>
                    <a:pt x="5742" y="5586"/>
                  </a:cubicBezTo>
                  <a:cubicBezTo>
                    <a:pt x="6192" y="5207"/>
                    <a:pt x="6761" y="5017"/>
                    <a:pt x="7354" y="5065"/>
                  </a:cubicBezTo>
                  <a:cubicBezTo>
                    <a:pt x="8516" y="5159"/>
                    <a:pt x="9393" y="6154"/>
                    <a:pt x="9369" y="7338"/>
                  </a:cubicBezTo>
                  <a:cubicBezTo>
                    <a:pt x="9369" y="7386"/>
                    <a:pt x="9346" y="7409"/>
                    <a:pt x="9369" y="7457"/>
                  </a:cubicBezTo>
                  <a:cubicBezTo>
                    <a:pt x="9393" y="7480"/>
                    <a:pt x="9346" y="7528"/>
                    <a:pt x="9346" y="7551"/>
                  </a:cubicBezTo>
                  <a:cubicBezTo>
                    <a:pt x="9322" y="7575"/>
                    <a:pt x="9322" y="7622"/>
                    <a:pt x="9322" y="7646"/>
                  </a:cubicBezTo>
                  <a:cubicBezTo>
                    <a:pt x="9227" y="8167"/>
                    <a:pt x="9014" y="8617"/>
                    <a:pt x="8611" y="8972"/>
                  </a:cubicBezTo>
                  <a:cubicBezTo>
                    <a:pt x="8089" y="9328"/>
                    <a:pt x="7520" y="9517"/>
                    <a:pt x="6951" y="9470"/>
                  </a:cubicBezTo>
                  <a:close/>
                </a:path>
              </a:pathLst>
            </a:custGeom>
            <a:solidFill>
              <a:srgbClr val="CF2234"/>
            </a:solidFill>
            <a:ln w="2369" cap="flat">
              <a:noFill/>
              <a:prstDash val="solid"/>
              <a:miter/>
            </a:ln>
          </p:spPr>
          <p:txBody>
            <a:bodyPr rtlCol="0" anchor="ctr"/>
            <a:lstStyle/>
            <a:p>
              <a:endParaRPr lang="tr-TR"/>
            </a:p>
          </p:txBody>
        </p:sp>
        <p:sp>
          <p:nvSpPr>
            <p:cNvPr id="33" name="Serbest Form 115">
              <a:extLst>
                <a:ext uri="{FF2B5EF4-FFF2-40B4-BE49-F238E27FC236}">
                  <a16:creationId xmlns:a16="http://schemas.microsoft.com/office/drawing/2014/main" id="{51EC2B5A-5154-4488-A700-859D4042EE66}"/>
                </a:ext>
              </a:extLst>
            </p:cNvPr>
            <p:cNvSpPr/>
            <p:nvPr/>
          </p:nvSpPr>
          <p:spPr>
            <a:xfrm>
              <a:off x="11441792" y="6125313"/>
              <a:ext cx="265559" cy="101838"/>
            </a:xfrm>
            <a:custGeom>
              <a:avLst/>
              <a:gdLst>
                <a:gd name="connsiteX0" fmla="*/ 265322 w 265559"/>
                <a:gd name="connsiteY0" fmla="*/ 93549 h 101838"/>
                <a:gd name="connsiteX1" fmla="*/ 260011 w 265559"/>
                <a:gd name="connsiteY1" fmla="*/ 89570 h 101838"/>
                <a:gd name="connsiteX2" fmla="*/ 254581 w 265559"/>
                <a:gd name="connsiteY2" fmla="*/ 91915 h 101838"/>
                <a:gd name="connsiteX3" fmla="*/ 251333 w 265559"/>
                <a:gd name="connsiteY3" fmla="*/ 93525 h 101838"/>
                <a:gd name="connsiteX4" fmla="*/ 248796 w 265559"/>
                <a:gd name="connsiteY4" fmla="*/ 93288 h 101838"/>
                <a:gd name="connsiteX5" fmla="*/ 245405 w 265559"/>
                <a:gd name="connsiteY5" fmla="*/ 91417 h 101838"/>
                <a:gd name="connsiteX6" fmla="*/ 195281 w 265559"/>
                <a:gd name="connsiteY6" fmla="*/ 30409 h 101838"/>
                <a:gd name="connsiteX7" fmla="*/ 187599 w 265559"/>
                <a:gd name="connsiteY7" fmla="*/ 26359 h 101838"/>
                <a:gd name="connsiteX8" fmla="*/ 117605 w 265559"/>
                <a:gd name="connsiteY8" fmla="*/ 20439 h 101838"/>
                <a:gd name="connsiteX9" fmla="*/ 113764 w 265559"/>
                <a:gd name="connsiteY9" fmla="*/ 18520 h 101838"/>
                <a:gd name="connsiteX10" fmla="*/ 104683 w 265559"/>
                <a:gd name="connsiteY10" fmla="*/ 7981 h 101838"/>
                <a:gd name="connsiteX11" fmla="*/ 96929 w 265559"/>
                <a:gd name="connsiteY11" fmla="*/ 4097 h 101838"/>
                <a:gd name="connsiteX12" fmla="*/ 522 w 265559"/>
                <a:gd name="connsiteY12" fmla="*/ 0 h 101838"/>
                <a:gd name="connsiteX13" fmla="*/ 0 w 265559"/>
                <a:gd name="connsiteY13" fmla="*/ 4808 h 101838"/>
                <a:gd name="connsiteX14" fmla="*/ 96739 w 265559"/>
                <a:gd name="connsiteY14" fmla="*/ 9000 h 101838"/>
                <a:gd name="connsiteX15" fmla="*/ 100557 w 265559"/>
                <a:gd name="connsiteY15" fmla="*/ 10871 h 101838"/>
                <a:gd name="connsiteX16" fmla="*/ 109638 w 265559"/>
                <a:gd name="connsiteY16" fmla="*/ 21410 h 101838"/>
                <a:gd name="connsiteX17" fmla="*/ 117463 w 265559"/>
                <a:gd name="connsiteY17" fmla="*/ 25388 h 101838"/>
                <a:gd name="connsiteX18" fmla="*/ 187528 w 265559"/>
                <a:gd name="connsiteY18" fmla="*/ 31309 h 101838"/>
                <a:gd name="connsiteX19" fmla="*/ 191274 w 265559"/>
                <a:gd name="connsiteY19" fmla="*/ 33251 h 101838"/>
                <a:gd name="connsiteX20" fmla="*/ 241612 w 265559"/>
                <a:gd name="connsiteY20" fmla="*/ 94307 h 101838"/>
                <a:gd name="connsiteX21" fmla="*/ 248820 w 265559"/>
                <a:gd name="connsiteY21" fmla="*/ 98215 h 101838"/>
                <a:gd name="connsiteX22" fmla="*/ 251025 w 265559"/>
                <a:gd name="connsiteY22" fmla="*/ 98404 h 101838"/>
                <a:gd name="connsiteX23" fmla="*/ 254060 w 265559"/>
                <a:gd name="connsiteY23" fmla="*/ 100536 h 101838"/>
                <a:gd name="connsiteX24" fmla="*/ 254486 w 265559"/>
                <a:gd name="connsiteY24" fmla="*/ 101128 h 101838"/>
                <a:gd name="connsiteX25" fmla="*/ 258944 w 265559"/>
                <a:gd name="connsiteY25" fmla="*/ 103591 h 101838"/>
                <a:gd name="connsiteX26" fmla="*/ 263686 w 265559"/>
                <a:gd name="connsiteY26" fmla="*/ 101933 h 101838"/>
                <a:gd name="connsiteX27" fmla="*/ 265939 w 265559"/>
                <a:gd name="connsiteY27" fmla="*/ 97149 h 101838"/>
                <a:gd name="connsiteX28" fmla="*/ 265322 w 265559"/>
                <a:gd name="connsiteY28" fmla="*/ 93549 h 101838"/>
                <a:gd name="connsiteX29" fmla="*/ 261481 w 265559"/>
                <a:gd name="connsiteY29" fmla="*/ 96770 h 101838"/>
                <a:gd name="connsiteX30" fmla="*/ 261481 w 265559"/>
                <a:gd name="connsiteY30" fmla="*/ 96888 h 101838"/>
                <a:gd name="connsiteX31" fmla="*/ 260794 w 265559"/>
                <a:gd name="connsiteY31" fmla="*/ 98262 h 101838"/>
                <a:gd name="connsiteX32" fmla="*/ 259371 w 265559"/>
                <a:gd name="connsiteY32" fmla="*/ 98759 h 101838"/>
                <a:gd name="connsiteX33" fmla="*/ 259347 w 265559"/>
                <a:gd name="connsiteY33" fmla="*/ 98759 h 101838"/>
                <a:gd name="connsiteX34" fmla="*/ 257972 w 265559"/>
                <a:gd name="connsiteY34" fmla="*/ 98001 h 101838"/>
                <a:gd name="connsiteX35" fmla="*/ 257498 w 265559"/>
                <a:gd name="connsiteY35" fmla="*/ 96415 h 101838"/>
                <a:gd name="connsiteX36" fmla="*/ 258209 w 265559"/>
                <a:gd name="connsiteY36" fmla="*/ 94946 h 101838"/>
                <a:gd name="connsiteX37" fmla="*/ 259679 w 265559"/>
                <a:gd name="connsiteY37" fmla="*/ 94449 h 101838"/>
                <a:gd name="connsiteX38" fmla="*/ 259703 w 265559"/>
                <a:gd name="connsiteY38" fmla="*/ 94449 h 101838"/>
                <a:gd name="connsiteX39" fmla="*/ 261031 w 265559"/>
                <a:gd name="connsiteY39" fmla="*/ 95207 h 101838"/>
                <a:gd name="connsiteX40" fmla="*/ 261505 w 265559"/>
                <a:gd name="connsiteY40" fmla="*/ 96675 h 101838"/>
                <a:gd name="connsiteX41" fmla="*/ 261481 w 265559"/>
                <a:gd name="connsiteY41" fmla="*/ 96770 h 10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65559" h="101838">
                  <a:moveTo>
                    <a:pt x="265322" y="93549"/>
                  </a:moveTo>
                  <a:cubicBezTo>
                    <a:pt x="264374" y="91394"/>
                    <a:pt x="262406" y="89807"/>
                    <a:pt x="260011" y="89570"/>
                  </a:cubicBezTo>
                  <a:cubicBezTo>
                    <a:pt x="257877" y="89381"/>
                    <a:pt x="255909" y="90304"/>
                    <a:pt x="254581" y="91915"/>
                  </a:cubicBezTo>
                  <a:cubicBezTo>
                    <a:pt x="253751" y="92933"/>
                    <a:pt x="252590" y="93644"/>
                    <a:pt x="251333" y="93525"/>
                  </a:cubicBezTo>
                  <a:cubicBezTo>
                    <a:pt x="250408" y="93431"/>
                    <a:pt x="249531" y="93359"/>
                    <a:pt x="248796" y="93288"/>
                  </a:cubicBezTo>
                  <a:cubicBezTo>
                    <a:pt x="247492" y="93170"/>
                    <a:pt x="246259" y="92483"/>
                    <a:pt x="245405" y="91417"/>
                  </a:cubicBezTo>
                  <a:cubicBezTo>
                    <a:pt x="238719" y="82844"/>
                    <a:pt x="205880" y="42725"/>
                    <a:pt x="195281" y="30409"/>
                  </a:cubicBezTo>
                  <a:cubicBezTo>
                    <a:pt x="193337" y="28112"/>
                    <a:pt x="190563" y="26644"/>
                    <a:pt x="187599" y="26359"/>
                  </a:cubicBezTo>
                  <a:cubicBezTo>
                    <a:pt x="173183" y="24844"/>
                    <a:pt x="128346" y="21125"/>
                    <a:pt x="117605" y="20439"/>
                  </a:cubicBezTo>
                  <a:cubicBezTo>
                    <a:pt x="116111" y="20320"/>
                    <a:pt x="114736" y="19633"/>
                    <a:pt x="113764" y="18520"/>
                  </a:cubicBezTo>
                  <a:cubicBezTo>
                    <a:pt x="111535" y="15939"/>
                    <a:pt x="107480" y="11250"/>
                    <a:pt x="104683" y="7981"/>
                  </a:cubicBezTo>
                  <a:cubicBezTo>
                    <a:pt x="102738" y="5731"/>
                    <a:pt x="99940" y="4287"/>
                    <a:pt x="96929" y="4097"/>
                  </a:cubicBezTo>
                  <a:cubicBezTo>
                    <a:pt x="79858" y="3031"/>
                    <a:pt x="16787" y="663"/>
                    <a:pt x="522" y="0"/>
                  </a:cubicBezTo>
                  <a:cubicBezTo>
                    <a:pt x="379" y="1610"/>
                    <a:pt x="190" y="3221"/>
                    <a:pt x="0" y="4808"/>
                  </a:cubicBezTo>
                  <a:cubicBezTo>
                    <a:pt x="11879" y="5281"/>
                    <a:pt x="87895" y="8384"/>
                    <a:pt x="96739" y="9000"/>
                  </a:cubicBezTo>
                  <a:cubicBezTo>
                    <a:pt x="98210" y="9094"/>
                    <a:pt x="99608" y="9758"/>
                    <a:pt x="100557" y="10871"/>
                  </a:cubicBezTo>
                  <a:cubicBezTo>
                    <a:pt x="102738" y="13405"/>
                    <a:pt x="106793" y="18118"/>
                    <a:pt x="109638" y="21410"/>
                  </a:cubicBezTo>
                  <a:cubicBezTo>
                    <a:pt x="111606" y="23683"/>
                    <a:pt x="114404" y="25175"/>
                    <a:pt x="117463" y="25388"/>
                  </a:cubicBezTo>
                  <a:cubicBezTo>
                    <a:pt x="132116" y="26359"/>
                    <a:pt x="176953" y="30172"/>
                    <a:pt x="187528" y="31309"/>
                  </a:cubicBezTo>
                  <a:cubicBezTo>
                    <a:pt x="188974" y="31451"/>
                    <a:pt x="190349" y="32138"/>
                    <a:pt x="191274" y="33251"/>
                  </a:cubicBezTo>
                  <a:cubicBezTo>
                    <a:pt x="198956" y="42109"/>
                    <a:pt x="232151" y="82323"/>
                    <a:pt x="241612" y="94307"/>
                  </a:cubicBezTo>
                  <a:cubicBezTo>
                    <a:pt x="243437" y="96580"/>
                    <a:pt x="246045" y="97978"/>
                    <a:pt x="248820" y="98215"/>
                  </a:cubicBezTo>
                  <a:cubicBezTo>
                    <a:pt x="249555" y="98286"/>
                    <a:pt x="250290" y="98333"/>
                    <a:pt x="251025" y="98404"/>
                  </a:cubicBezTo>
                  <a:cubicBezTo>
                    <a:pt x="252281" y="98522"/>
                    <a:pt x="253325" y="99422"/>
                    <a:pt x="254060" y="100536"/>
                  </a:cubicBezTo>
                  <a:cubicBezTo>
                    <a:pt x="254178" y="100749"/>
                    <a:pt x="254321" y="100938"/>
                    <a:pt x="254486" y="101128"/>
                  </a:cubicBezTo>
                  <a:cubicBezTo>
                    <a:pt x="255625" y="102572"/>
                    <a:pt x="257213" y="103425"/>
                    <a:pt x="258944" y="103591"/>
                  </a:cubicBezTo>
                  <a:cubicBezTo>
                    <a:pt x="260675" y="103733"/>
                    <a:pt x="262358" y="103141"/>
                    <a:pt x="263686" y="101933"/>
                  </a:cubicBezTo>
                  <a:cubicBezTo>
                    <a:pt x="265014" y="100701"/>
                    <a:pt x="265796" y="99020"/>
                    <a:pt x="265939" y="97149"/>
                  </a:cubicBezTo>
                  <a:cubicBezTo>
                    <a:pt x="266034" y="95870"/>
                    <a:pt x="265796" y="94638"/>
                    <a:pt x="265322" y="93549"/>
                  </a:cubicBezTo>
                  <a:close/>
                  <a:moveTo>
                    <a:pt x="261481" y="96770"/>
                  </a:moveTo>
                  <a:cubicBezTo>
                    <a:pt x="261505" y="96794"/>
                    <a:pt x="261481" y="96841"/>
                    <a:pt x="261481" y="96888"/>
                  </a:cubicBezTo>
                  <a:cubicBezTo>
                    <a:pt x="261410" y="97433"/>
                    <a:pt x="261173" y="97907"/>
                    <a:pt x="260794" y="98262"/>
                  </a:cubicBezTo>
                  <a:cubicBezTo>
                    <a:pt x="260390" y="98617"/>
                    <a:pt x="259892" y="98807"/>
                    <a:pt x="259371" y="98759"/>
                  </a:cubicBezTo>
                  <a:cubicBezTo>
                    <a:pt x="259347" y="98759"/>
                    <a:pt x="259347" y="98759"/>
                    <a:pt x="259347" y="98759"/>
                  </a:cubicBezTo>
                  <a:cubicBezTo>
                    <a:pt x="258802" y="98712"/>
                    <a:pt x="258328" y="98451"/>
                    <a:pt x="257972" y="98001"/>
                  </a:cubicBezTo>
                  <a:cubicBezTo>
                    <a:pt x="257616" y="97551"/>
                    <a:pt x="257450" y="96983"/>
                    <a:pt x="257498" y="96415"/>
                  </a:cubicBezTo>
                  <a:cubicBezTo>
                    <a:pt x="257545" y="95846"/>
                    <a:pt x="257782" y="95301"/>
                    <a:pt x="258209" y="94946"/>
                  </a:cubicBezTo>
                  <a:cubicBezTo>
                    <a:pt x="258612" y="94567"/>
                    <a:pt x="259134" y="94402"/>
                    <a:pt x="259679" y="94449"/>
                  </a:cubicBezTo>
                  <a:cubicBezTo>
                    <a:pt x="259679" y="94449"/>
                    <a:pt x="259703" y="94449"/>
                    <a:pt x="259703" y="94449"/>
                  </a:cubicBezTo>
                  <a:cubicBezTo>
                    <a:pt x="260224" y="94496"/>
                    <a:pt x="260699" y="94780"/>
                    <a:pt x="261031" y="95207"/>
                  </a:cubicBezTo>
                  <a:cubicBezTo>
                    <a:pt x="261363" y="95633"/>
                    <a:pt x="261529" y="96130"/>
                    <a:pt x="261505" y="96675"/>
                  </a:cubicBezTo>
                  <a:cubicBezTo>
                    <a:pt x="261481" y="96699"/>
                    <a:pt x="261457" y="96723"/>
                    <a:pt x="261481" y="96770"/>
                  </a:cubicBezTo>
                  <a:close/>
                </a:path>
              </a:pathLst>
            </a:custGeom>
            <a:solidFill>
              <a:srgbClr val="CF2234"/>
            </a:solidFill>
            <a:ln w="2369" cap="flat">
              <a:noFill/>
              <a:prstDash val="solid"/>
              <a:miter/>
            </a:ln>
          </p:spPr>
          <p:txBody>
            <a:bodyPr rtlCol="0" anchor="ctr"/>
            <a:lstStyle/>
            <a:p>
              <a:endParaRPr lang="tr-TR"/>
            </a:p>
          </p:txBody>
        </p:sp>
        <p:sp>
          <p:nvSpPr>
            <p:cNvPr id="34" name="Serbest Form 116">
              <a:extLst>
                <a:ext uri="{FF2B5EF4-FFF2-40B4-BE49-F238E27FC236}">
                  <a16:creationId xmlns:a16="http://schemas.microsoft.com/office/drawing/2014/main" id="{D0A6B90B-7312-4B57-B040-F5FEFD7FAC8C}"/>
                </a:ext>
              </a:extLst>
            </p:cNvPr>
            <p:cNvSpPr/>
            <p:nvPr/>
          </p:nvSpPr>
          <p:spPr>
            <a:xfrm>
              <a:off x="11413698" y="6068186"/>
              <a:ext cx="175459" cy="101838"/>
            </a:xfrm>
            <a:custGeom>
              <a:avLst/>
              <a:gdLst>
                <a:gd name="connsiteX0" fmla="*/ 176831 w 175458"/>
                <a:gd name="connsiteY0" fmla="*/ 66198 h 101838"/>
                <a:gd name="connsiteX1" fmla="*/ 136854 w 175458"/>
                <a:gd name="connsiteY1" fmla="*/ 20631 h 101838"/>
                <a:gd name="connsiteX2" fmla="*/ 129220 w 175458"/>
                <a:gd name="connsiteY2" fmla="*/ 17032 h 101838"/>
                <a:gd name="connsiteX3" fmla="*/ 106244 w 175458"/>
                <a:gd name="connsiteY3" fmla="*/ 15824 h 101838"/>
                <a:gd name="connsiteX4" fmla="*/ 102664 w 175458"/>
                <a:gd name="connsiteY4" fmla="*/ 14071 h 101838"/>
                <a:gd name="connsiteX5" fmla="*/ 93725 w 175458"/>
                <a:gd name="connsiteY5" fmla="*/ 3935 h 101838"/>
                <a:gd name="connsiteX6" fmla="*/ 86493 w 175458"/>
                <a:gd name="connsiteY6" fmla="*/ 643 h 101838"/>
                <a:gd name="connsiteX7" fmla="*/ 64632 w 175458"/>
                <a:gd name="connsiteY7" fmla="*/ 3 h 101838"/>
                <a:gd name="connsiteX8" fmla="*/ 56902 w 175458"/>
                <a:gd name="connsiteY8" fmla="*/ 2916 h 101838"/>
                <a:gd name="connsiteX9" fmla="*/ 50216 w 175458"/>
                <a:gd name="connsiteY9" fmla="*/ 8956 h 101838"/>
                <a:gd name="connsiteX10" fmla="*/ 46564 w 175458"/>
                <a:gd name="connsiteY10" fmla="*/ 10092 h 101838"/>
                <a:gd name="connsiteX11" fmla="*/ 39404 w 175458"/>
                <a:gd name="connsiteY11" fmla="*/ 16747 h 101838"/>
                <a:gd name="connsiteX12" fmla="*/ 45165 w 175458"/>
                <a:gd name="connsiteY12" fmla="*/ 23592 h 101838"/>
                <a:gd name="connsiteX13" fmla="*/ 49955 w 175458"/>
                <a:gd name="connsiteY13" fmla="*/ 21674 h 101838"/>
                <a:gd name="connsiteX14" fmla="*/ 52350 w 175458"/>
                <a:gd name="connsiteY14" fmla="*/ 17008 h 101838"/>
                <a:gd name="connsiteX15" fmla="*/ 52350 w 175458"/>
                <a:gd name="connsiteY15" fmla="*/ 16913 h 101838"/>
                <a:gd name="connsiteX16" fmla="*/ 52350 w 175458"/>
                <a:gd name="connsiteY16" fmla="*/ 16795 h 101838"/>
                <a:gd name="connsiteX17" fmla="*/ 52160 w 175458"/>
                <a:gd name="connsiteY17" fmla="*/ 14616 h 101838"/>
                <a:gd name="connsiteX18" fmla="*/ 52705 w 175458"/>
                <a:gd name="connsiteY18" fmla="*/ 12555 h 101838"/>
                <a:gd name="connsiteX19" fmla="*/ 56428 w 175458"/>
                <a:gd name="connsiteY19" fmla="*/ 9192 h 101838"/>
                <a:gd name="connsiteX20" fmla="*/ 57779 w 175458"/>
                <a:gd name="connsiteY20" fmla="*/ 9950 h 101838"/>
                <a:gd name="connsiteX21" fmla="*/ 57400 w 175458"/>
                <a:gd name="connsiteY21" fmla="*/ 13526 h 101838"/>
                <a:gd name="connsiteX22" fmla="*/ 55551 w 175458"/>
                <a:gd name="connsiteY22" fmla="*/ 17150 h 101838"/>
                <a:gd name="connsiteX23" fmla="*/ 45260 w 175458"/>
                <a:gd name="connsiteY23" fmla="*/ 26623 h 101838"/>
                <a:gd name="connsiteX24" fmla="*/ 41514 w 175458"/>
                <a:gd name="connsiteY24" fmla="*/ 28115 h 101838"/>
                <a:gd name="connsiteX25" fmla="*/ 38384 w 175458"/>
                <a:gd name="connsiteY25" fmla="*/ 28068 h 101838"/>
                <a:gd name="connsiteX26" fmla="*/ 35752 w 175458"/>
                <a:gd name="connsiteY26" fmla="*/ 26623 h 101838"/>
                <a:gd name="connsiteX27" fmla="*/ 30891 w 175458"/>
                <a:gd name="connsiteY27" fmla="*/ 23781 h 101838"/>
                <a:gd name="connsiteX28" fmla="*/ 24015 w 175458"/>
                <a:gd name="connsiteY28" fmla="*/ 30507 h 101838"/>
                <a:gd name="connsiteX29" fmla="*/ 25391 w 175458"/>
                <a:gd name="connsiteY29" fmla="*/ 35315 h 101838"/>
                <a:gd name="connsiteX30" fmla="*/ 29611 w 175458"/>
                <a:gd name="connsiteY30" fmla="*/ 37328 h 101838"/>
                <a:gd name="connsiteX31" fmla="*/ 34922 w 175458"/>
                <a:gd name="connsiteY31" fmla="*/ 34605 h 101838"/>
                <a:gd name="connsiteX32" fmla="*/ 38076 w 175458"/>
                <a:gd name="connsiteY32" fmla="*/ 32781 h 101838"/>
                <a:gd name="connsiteX33" fmla="*/ 40802 w 175458"/>
                <a:gd name="connsiteY33" fmla="*/ 32805 h 101838"/>
                <a:gd name="connsiteX34" fmla="*/ 48319 w 175458"/>
                <a:gd name="connsiteY34" fmla="*/ 29773 h 101838"/>
                <a:gd name="connsiteX35" fmla="*/ 58135 w 175458"/>
                <a:gd name="connsiteY35" fmla="*/ 20774 h 101838"/>
                <a:gd name="connsiteX36" fmla="*/ 62000 w 175458"/>
                <a:gd name="connsiteY36" fmla="*/ 13313 h 101838"/>
                <a:gd name="connsiteX37" fmla="*/ 62711 w 175458"/>
                <a:gd name="connsiteY37" fmla="*/ 6800 h 101838"/>
                <a:gd name="connsiteX38" fmla="*/ 65130 w 175458"/>
                <a:gd name="connsiteY38" fmla="*/ 4669 h 101838"/>
                <a:gd name="connsiteX39" fmla="*/ 86351 w 175458"/>
                <a:gd name="connsiteY39" fmla="*/ 5308 h 101838"/>
                <a:gd name="connsiteX40" fmla="*/ 89836 w 175458"/>
                <a:gd name="connsiteY40" fmla="*/ 6990 h 101838"/>
                <a:gd name="connsiteX41" fmla="*/ 98728 w 175458"/>
                <a:gd name="connsiteY41" fmla="*/ 17126 h 101838"/>
                <a:gd name="connsiteX42" fmla="*/ 106125 w 175458"/>
                <a:gd name="connsiteY42" fmla="*/ 20537 h 101838"/>
                <a:gd name="connsiteX43" fmla="*/ 129125 w 175458"/>
                <a:gd name="connsiteY43" fmla="*/ 21745 h 101838"/>
                <a:gd name="connsiteX44" fmla="*/ 132752 w 175458"/>
                <a:gd name="connsiteY44" fmla="*/ 23521 h 101838"/>
                <a:gd name="connsiteX45" fmla="*/ 166516 w 175458"/>
                <a:gd name="connsiteY45" fmla="*/ 62006 h 101838"/>
                <a:gd name="connsiteX46" fmla="*/ 165663 w 175458"/>
                <a:gd name="connsiteY46" fmla="*/ 63664 h 101838"/>
                <a:gd name="connsiteX47" fmla="*/ 146765 w 175458"/>
                <a:gd name="connsiteY47" fmla="*/ 62243 h 101838"/>
                <a:gd name="connsiteX48" fmla="*/ 142972 w 175458"/>
                <a:gd name="connsiteY48" fmla="*/ 60348 h 101838"/>
                <a:gd name="connsiteX49" fmla="*/ 133985 w 175458"/>
                <a:gd name="connsiteY49" fmla="*/ 49999 h 101838"/>
                <a:gd name="connsiteX50" fmla="*/ 126279 w 175458"/>
                <a:gd name="connsiteY50" fmla="*/ 46186 h 101838"/>
                <a:gd name="connsiteX51" fmla="*/ 67572 w 175458"/>
                <a:gd name="connsiteY51" fmla="*/ 44504 h 101838"/>
                <a:gd name="connsiteX52" fmla="*/ 67572 w 175458"/>
                <a:gd name="connsiteY52" fmla="*/ 44504 h 101838"/>
                <a:gd name="connsiteX53" fmla="*/ 59961 w 175458"/>
                <a:gd name="connsiteY53" fmla="*/ 44244 h 101838"/>
                <a:gd name="connsiteX54" fmla="*/ 59961 w 175458"/>
                <a:gd name="connsiteY54" fmla="*/ 44315 h 101838"/>
                <a:gd name="connsiteX55" fmla="*/ 29706 w 175458"/>
                <a:gd name="connsiteY55" fmla="*/ 43770 h 101838"/>
                <a:gd name="connsiteX56" fmla="*/ 26529 w 175458"/>
                <a:gd name="connsiteY56" fmla="*/ 44978 h 101838"/>
                <a:gd name="connsiteX57" fmla="*/ 12587 w 175458"/>
                <a:gd name="connsiteY57" fmla="*/ 59117 h 101838"/>
                <a:gd name="connsiteX58" fmla="*/ 9291 w 175458"/>
                <a:gd name="connsiteY58" fmla="*/ 60206 h 101838"/>
                <a:gd name="connsiteX59" fmla="*/ 9006 w 175458"/>
                <a:gd name="connsiteY59" fmla="*/ 60206 h 101838"/>
                <a:gd name="connsiteX60" fmla="*/ 2676 w 175458"/>
                <a:gd name="connsiteY60" fmla="*/ 66932 h 101838"/>
                <a:gd name="connsiteX61" fmla="*/ 4004 w 175458"/>
                <a:gd name="connsiteY61" fmla="*/ 71716 h 101838"/>
                <a:gd name="connsiteX62" fmla="*/ 7940 w 175458"/>
                <a:gd name="connsiteY62" fmla="*/ 73753 h 101838"/>
                <a:gd name="connsiteX63" fmla="*/ 9860 w 175458"/>
                <a:gd name="connsiteY63" fmla="*/ 73398 h 101838"/>
                <a:gd name="connsiteX64" fmla="*/ 11449 w 175458"/>
                <a:gd name="connsiteY64" fmla="*/ 74653 h 101838"/>
                <a:gd name="connsiteX65" fmla="*/ 10619 w 175458"/>
                <a:gd name="connsiteY65" fmla="*/ 85595 h 101838"/>
                <a:gd name="connsiteX66" fmla="*/ 9457 w 175458"/>
                <a:gd name="connsiteY66" fmla="*/ 88295 h 101838"/>
                <a:gd name="connsiteX67" fmla="*/ 7418 w 175458"/>
                <a:gd name="connsiteY67" fmla="*/ 88721 h 101838"/>
                <a:gd name="connsiteX68" fmla="*/ 6185 w 175458"/>
                <a:gd name="connsiteY68" fmla="*/ 88508 h 101838"/>
                <a:gd name="connsiteX69" fmla="*/ 2012 w 175458"/>
                <a:gd name="connsiteY69" fmla="*/ 90379 h 101838"/>
                <a:gd name="connsiteX70" fmla="*/ 20 w 175458"/>
                <a:gd name="connsiteY70" fmla="*/ 95092 h 101838"/>
                <a:gd name="connsiteX71" fmla="*/ 5213 w 175458"/>
                <a:gd name="connsiteY71" fmla="*/ 102031 h 101838"/>
                <a:gd name="connsiteX72" fmla="*/ 9433 w 175458"/>
                <a:gd name="connsiteY72" fmla="*/ 100207 h 101838"/>
                <a:gd name="connsiteX73" fmla="*/ 11496 w 175458"/>
                <a:gd name="connsiteY73" fmla="*/ 95471 h 101838"/>
                <a:gd name="connsiteX74" fmla="*/ 11496 w 175458"/>
                <a:gd name="connsiteY74" fmla="*/ 94192 h 101838"/>
                <a:gd name="connsiteX75" fmla="*/ 12279 w 175458"/>
                <a:gd name="connsiteY75" fmla="*/ 91516 h 101838"/>
                <a:gd name="connsiteX76" fmla="*/ 14697 w 175458"/>
                <a:gd name="connsiteY76" fmla="*/ 86139 h 101838"/>
                <a:gd name="connsiteX77" fmla="*/ 15456 w 175458"/>
                <a:gd name="connsiteY77" fmla="*/ 76429 h 101838"/>
                <a:gd name="connsiteX78" fmla="*/ 17068 w 175458"/>
                <a:gd name="connsiteY78" fmla="*/ 72829 h 101838"/>
                <a:gd name="connsiteX79" fmla="*/ 26552 w 175458"/>
                <a:gd name="connsiteY79" fmla="*/ 63261 h 101838"/>
                <a:gd name="connsiteX80" fmla="*/ 30038 w 175458"/>
                <a:gd name="connsiteY80" fmla="*/ 61769 h 101838"/>
                <a:gd name="connsiteX81" fmla="*/ 31792 w 175458"/>
                <a:gd name="connsiteY81" fmla="*/ 61793 h 101838"/>
                <a:gd name="connsiteX82" fmla="*/ 31532 w 175458"/>
                <a:gd name="connsiteY82" fmla="*/ 58643 h 101838"/>
                <a:gd name="connsiteX83" fmla="*/ 29753 w 175458"/>
                <a:gd name="connsiteY83" fmla="*/ 56985 h 101838"/>
                <a:gd name="connsiteX84" fmla="*/ 28757 w 175458"/>
                <a:gd name="connsiteY84" fmla="*/ 56985 h 101838"/>
                <a:gd name="connsiteX85" fmla="*/ 25177 w 175458"/>
                <a:gd name="connsiteY85" fmla="*/ 58525 h 101838"/>
                <a:gd name="connsiteX86" fmla="*/ 15551 w 175458"/>
                <a:gd name="connsiteY86" fmla="*/ 68282 h 101838"/>
                <a:gd name="connsiteX87" fmla="*/ 14341 w 175458"/>
                <a:gd name="connsiteY87" fmla="*/ 67548 h 101838"/>
                <a:gd name="connsiteX88" fmla="*/ 16523 w 175458"/>
                <a:gd name="connsiteY88" fmla="*/ 61154 h 101838"/>
                <a:gd name="connsiteX89" fmla="*/ 25912 w 175458"/>
                <a:gd name="connsiteY89" fmla="*/ 51680 h 101838"/>
                <a:gd name="connsiteX90" fmla="*/ 27477 w 175458"/>
                <a:gd name="connsiteY90" fmla="*/ 50188 h 101838"/>
                <a:gd name="connsiteX91" fmla="*/ 30156 w 175458"/>
                <a:gd name="connsiteY91" fmla="*/ 49122 h 101838"/>
                <a:gd name="connsiteX92" fmla="*/ 66197 w 175458"/>
                <a:gd name="connsiteY92" fmla="*/ 49217 h 101838"/>
                <a:gd name="connsiteX93" fmla="*/ 126185 w 175458"/>
                <a:gd name="connsiteY93" fmla="*/ 51017 h 101838"/>
                <a:gd name="connsiteX94" fmla="*/ 129931 w 175458"/>
                <a:gd name="connsiteY94" fmla="*/ 52864 h 101838"/>
                <a:gd name="connsiteX95" fmla="*/ 138917 w 175458"/>
                <a:gd name="connsiteY95" fmla="*/ 63214 h 101838"/>
                <a:gd name="connsiteX96" fmla="*/ 146718 w 175458"/>
                <a:gd name="connsiteY96" fmla="*/ 67122 h 101838"/>
                <a:gd name="connsiteX97" fmla="*/ 175076 w 175458"/>
                <a:gd name="connsiteY97" fmla="*/ 69301 h 101838"/>
                <a:gd name="connsiteX98" fmla="*/ 176831 w 175458"/>
                <a:gd name="connsiteY98" fmla="*/ 66198 h 101838"/>
                <a:gd name="connsiteX99" fmla="*/ 47773 w 175458"/>
                <a:gd name="connsiteY99" fmla="*/ 17103 h 101838"/>
                <a:gd name="connsiteX100" fmla="*/ 47110 w 175458"/>
                <a:gd name="connsiteY100" fmla="*/ 18287 h 101838"/>
                <a:gd name="connsiteX101" fmla="*/ 45639 w 175458"/>
                <a:gd name="connsiteY101" fmla="*/ 18879 h 101838"/>
                <a:gd name="connsiteX102" fmla="*/ 43861 w 175458"/>
                <a:gd name="connsiteY102" fmla="*/ 16771 h 101838"/>
                <a:gd name="connsiteX103" fmla="*/ 44786 w 175458"/>
                <a:gd name="connsiteY103" fmla="*/ 15208 h 101838"/>
                <a:gd name="connsiteX104" fmla="*/ 46090 w 175458"/>
                <a:gd name="connsiteY104" fmla="*/ 14734 h 101838"/>
                <a:gd name="connsiteX105" fmla="*/ 47702 w 175458"/>
                <a:gd name="connsiteY105" fmla="*/ 15776 h 101838"/>
                <a:gd name="connsiteX106" fmla="*/ 47868 w 175458"/>
                <a:gd name="connsiteY106" fmla="*/ 16842 h 101838"/>
                <a:gd name="connsiteX107" fmla="*/ 47773 w 175458"/>
                <a:gd name="connsiteY107" fmla="*/ 17103 h 101838"/>
                <a:gd name="connsiteX108" fmla="*/ 30939 w 175458"/>
                <a:gd name="connsiteY108" fmla="*/ 32402 h 101838"/>
                <a:gd name="connsiteX109" fmla="*/ 30109 w 175458"/>
                <a:gd name="connsiteY109" fmla="*/ 32615 h 101838"/>
                <a:gd name="connsiteX110" fmla="*/ 28805 w 175458"/>
                <a:gd name="connsiteY110" fmla="*/ 31999 h 101838"/>
                <a:gd name="connsiteX111" fmla="*/ 28378 w 175458"/>
                <a:gd name="connsiteY111" fmla="*/ 30531 h 101838"/>
                <a:gd name="connsiteX112" fmla="*/ 30512 w 175458"/>
                <a:gd name="connsiteY112" fmla="*/ 28447 h 101838"/>
                <a:gd name="connsiteX113" fmla="*/ 31318 w 175458"/>
                <a:gd name="connsiteY113" fmla="*/ 28660 h 101838"/>
                <a:gd name="connsiteX114" fmla="*/ 32101 w 175458"/>
                <a:gd name="connsiteY114" fmla="*/ 29489 h 101838"/>
                <a:gd name="connsiteX115" fmla="*/ 32267 w 175458"/>
                <a:gd name="connsiteY115" fmla="*/ 30555 h 101838"/>
                <a:gd name="connsiteX116" fmla="*/ 30939 w 175458"/>
                <a:gd name="connsiteY116" fmla="*/ 32402 h 101838"/>
                <a:gd name="connsiteX117" fmla="*/ 10405 w 175458"/>
                <a:gd name="connsiteY117" fmla="*/ 67003 h 101838"/>
                <a:gd name="connsiteX118" fmla="*/ 10382 w 175458"/>
                <a:gd name="connsiteY118" fmla="*/ 67122 h 101838"/>
                <a:gd name="connsiteX119" fmla="*/ 10121 w 175458"/>
                <a:gd name="connsiteY119" fmla="*/ 67903 h 101838"/>
                <a:gd name="connsiteX120" fmla="*/ 9742 w 175458"/>
                <a:gd name="connsiteY120" fmla="*/ 68472 h 101838"/>
                <a:gd name="connsiteX121" fmla="*/ 8414 w 175458"/>
                <a:gd name="connsiteY121" fmla="*/ 69064 h 101838"/>
                <a:gd name="connsiteX122" fmla="*/ 7181 w 175458"/>
                <a:gd name="connsiteY122" fmla="*/ 68448 h 101838"/>
                <a:gd name="connsiteX123" fmla="*/ 6778 w 175458"/>
                <a:gd name="connsiteY123" fmla="*/ 66980 h 101838"/>
                <a:gd name="connsiteX124" fmla="*/ 7299 w 175458"/>
                <a:gd name="connsiteY124" fmla="*/ 65677 h 101838"/>
                <a:gd name="connsiteX125" fmla="*/ 8746 w 175458"/>
                <a:gd name="connsiteY125" fmla="*/ 64896 h 101838"/>
                <a:gd name="connsiteX126" fmla="*/ 9979 w 175458"/>
                <a:gd name="connsiteY126" fmla="*/ 65511 h 101838"/>
                <a:gd name="connsiteX127" fmla="*/ 10405 w 175458"/>
                <a:gd name="connsiteY127" fmla="*/ 66885 h 101838"/>
                <a:gd name="connsiteX128" fmla="*/ 10405 w 175458"/>
                <a:gd name="connsiteY128" fmla="*/ 67003 h 101838"/>
                <a:gd name="connsiteX129" fmla="*/ 7608 w 175458"/>
                <a:gd name="connsiteY129" fmla="*/ 95352 h 101838"/>
                <a:gd name="connsiteX130" fmla="*/ 7608 w 175458"/>
                <a:gd name="connsiteY130" fmla="*/ 95447 h 101838"/>
                <a:gd name="connsiteX131" fmla="*/ 7062 w 175458"/>
                <a:gd name="connsiteY131" fmla="*/ 96702 h 101838"/>
                <a:gd name="connsiteX132" fmla="*/ 6991 w 175458"/>
                <a:gd name="connsiteY132" fmla="*/ 96797 h 101838"/>
                <a:gd name="connsiteX133" fmla="*/ 5711 w 175458"/>
                <a:gd name="connsiteY133" fmla="*/ 97365 h 101838"/>
                <a:gd name="connsiteX134" fmla="*/ 4098 w 175458"/>
                <a:gd name="connsiteY134" fmla="*/ 95234 h 101838"/>
                <a:gd name="connsiteX135" fmla="*/ 4715 w 175458"/>
                <a:gd name="connsiteY135" fmla="*/ 93789 h 101838"/>
                <a:gd name="connsiteX136" fmla="*/ 4810 w 175458"/>
                <a:gd name="connsiteY136" fmla="*/ 93718 h 101838"/>
                <a:gd name="connsiteX137" fmla="*/ 6019 w 175458"/>
                <a:gd name="connsiteY137" fmla="*/ 93221 h 101838"/>
                <a:gd name="connsiteX138" fmla="*/ 7228 w 175458"/>
                <a:gd name="connsiteY138" fmla="*/ 93860 h 101838"/>
                <a:gd name="connsiteX139" fmla="*/ 7655 w 175458"/>
                <a:gd name="connsiteY139" fmla="*/ 95257 h 101838"/>
                <a:gd name="connsiteX140" fmla="*/ 7608 w 175458"/>
                <a:gd name="connsiteY140" fmla="*/ 95352 h 10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175458" h="101838">
                  <a:moveTo>
                    <a:pt x="176831" y="66198"/>
                  </a:moveTo>
                  <a:cubicBezTo>
                    <a:pt x="163315" y="50591"/>
                    <a:pt x="149919" y="35339"/>
                    <a:pt x="136854" y="20631"/>
                  </a:cubicBezTo>
                  <a:cubicBezTo>
                    <a:pt x="134958" y="18476"/>
                    <a:pt x="132183" y="17197"/>
                    <a:pt x="129220" y="17032"/>
                  </a:cubicBezTo>
                  <a:cubicBezTo>
                    <a:pt x="122652" y="16629"/>
                    <a:pt x="111081" y="16037"/>
                    <a:pt x="106244" y="15824"/>
                  </a:cubicBezTo>
                  <a:cubicBezTo>
                    <a:pt x="104845" y="15753"/>
                    <a:pt x="103565" y="15090"/>
                    <a:pt x="102664" y="14071"/>
                  </a:cubicBezTo>
                  <a:cubicBezTo>
                    <a:pt x="100458" y="11584"/>
                    <a:pt x="96428" y="6990"/>
                    <a:pt x="93725" y="3935"/>
                  </a:cubicBezTo>
                  <a:cubicBezTo>
                    <a:pt x="91946" y="1898"/>
                    <a:pt x="89314" y="738"/>
                    <a:pt x="86493" y="643"/>
                  </a:cubicBezTo>
                  <a:cubicBezTo>
                    <a:pt x="79119" y="382"/>
                    <a:pt x="71840" y="169"/>
                    <a:pt x="64632" y="3"/>
                  </a:cubicBezTo>
                  <a:cubicBezTo>
                    <a:pt x="61858" y="-68"/>
                    <a:pt x="59060" y="998"/>
                    <a:pt x="56902" y="2916"/>
                  </a:cubicBezTo>
                  <a:cubicBezTo>
                    <a:pt x="54650" y="4906"/>
                    <a:pt x="52421" y="6919"/>
                    <a:pt x="50216" y="8956"/>
                  </a:cubicBezTo>
                  <a:cubicBezTo>
                    <a:pt x="49196" y="9879"/>
                    <a:pt x="47845" y="10116"/>
                    <a:pt x="46564" y="10092"/>
                  </a:cubicBezTo>
                  <a:cubicBezTo>
                    <a:pt x="42984" y="10045"/>
                    <a:pt x="39783" y="13029"/>
                    <a:pt x="39404" y="16747"/>
                  </a:cubicBezTo>
                  <a:cubicBezTo>
                    <a:pt x="39024" y="20466"/>
                    <a:pt x="41585" y="23545"/>
                    <a:pt x="45165" y="23592"/>
                  </a:cubicBezTo>
                  <a:cubicBezTo>
                    <a:pt x="46896" y="23616"/>
                    <a:pt x="48603" y="22929"/>
                    <a:pt x="49955" y="21674"/>
                  </a:cubicBezTo>
                  <a:cubicBezTo>
                    <a:pt x="51306" y="20442"/>
                    <a:pt x="52160" y="18784"/>
                    <a:pt x="52350" y="17008"/>
                  </a:cubicBezTo>
                  <a:cubicBezTo>
                    <a:pt x="52350" y="16984"/>
                    <a:pt x="52350" y="16961"/>
                    <a:pt x="52350" y="16913"/>
                  </a:cubicBezTo>
                  <a:cubicBezTo>
                    <a:pt x="52350" y="16866"/>
                    <a:pt x="52350" y="16842"/>
                    <a:pt x="52350" y="16795"/>
                  </a:cubicBezTo>
                  <a:cubicBezTo>
                    <a:pt x="52421" y="16037"/>
                    <a:pt x="52350" y="15303"/>
                    <a:pt x="52160" y="14616"/>
                  </a:cubicBezTo>
                  <a:cubicBezTo>
                    <a:pt x="51970" y="13905"/>
                    <a:pt x="52136" y="13077"/>
                    <a:pt x="52705" y="12555"/>
                  </a:cubicBezTo>
                  <a:cubicBezTo>
                    <a:pt x="53938" y="11442"/>
                    <a:pt x="55219" y="10282"/>
                    <a:pt x="56428" y="9192"/>
                  </a:cubicBezTo>
                  <a:cubicBezTo>
                    <a:pt x="57044" y="8648"/>
                    <a:pt x="57874" y="9169"/>
                    <a:pt x="57779" y="9950"/>
                  </a:cubicBezTo>
                  <a:cubicBezTo>
                    <a:pt x="57637" y="11253"/>
                    <a:pt x="57495" y="12508"/>
                    <a:pt x="57400" y="13526"/>
                  </a:cubicBezTo>
                  <a:cubicBezTo>
                    <a:pt x="57258" y="14876"/>
                    <a:pt x="56594" y="16203"/>
                    <a:pt x="55551" y="17150"/>
                  </a:cubicBezTo>
                  <a:cubicBezTo>
                    <a:pt x="52895" y="19566"/>
                    <a:pt x="47892" y="24160"/>
                    <a:pt x="45260" y="26623"/>
                  </a:cubicBezTo>
                  <a:cubicBezTo>
                    <a:pt x="44193" y="27594"/>
                    <a:pt x="42865" y="28139"/>
                    <a:pt x="41514" y="28115"/>
                  </a:cubicBezTo>
                  <a:cubicBezTo>
                    <a:pt x="40613" y="28115"/>
                    <a:pt x="39522" y="28092"/>
                    <a:pt x="38384" y="28068"/>
                  </a:cubicBezTo>
                  <a:cubicBezTo>
                    <a:pt x="37317" y="28068"/>
                    <a:pt x="36274" y="27547"/>
                    <a:pt x="35752" y="26623"/>
                  </a:cubicBezTo>
                  <a:cubicBezTo>
                    <a:pt x="34756" y="24918"/>
                    <a:pt x="33002" y="23781"/>
                    <a:pt x="30891" y="23781"/>
                  </a:cubicBezTo>
                  <a:cubicBezTo>
                    <a:pt x="27406" y="23758"/>
                    <a:pt x="24347" y="26789"/>
                    <a:pt x="24015" y="30507"/>
                  </a:cubicBezTo>
                  <a:cubicBezTo>
                    <a:pt x="23849" y="32331"/>
                    <a:pt x="24347" y="34013"/>
                    <a:pt x="25391" y="35315"/>
                  </a:cubicBezTo>
                  <a:cubicBezTo>
                    <a:pt x="26458" y="36594"/>
                    <a:pt x="27951" y="37328"/>
                    <a:pt x="29611" y="37328"/>
                  </a:cubicBezTo>
                  <a:cubicBezTo>
                    <a:pt x="31674" y="37352"/>
                    <a:pt x="33618" y="36262"/>
                    <a:pt x="34922" y="34605"/>
                  </a:cubicBezTo>
                  <a:cubicBezTo>
                    <a:pt x="35728" y="33563"/>
                    <a:pt x="36867" y="32757"/>
                    <a:pt x="38076" y="32781"/>
                  </a:cubicBezTo>
                  <a:cubicBezTo>
                    <a:pt x="38977" y="32781"/>
                    <a:pt x="39878" y="32805"/>
                    <a:pt x="40802" y="32805"/>
                  </a:cubicBezTo>
                  <a:cubicBezTo>
                    <a:pt x="43482" y="32852"/>
                    <a:pt x="46209" y="31763"/>
                    <a:pt x="48319" y="29773"/>
                  </a:cubicBezTo>
                  <a:cubicBezTo>
                    <a:pt x="51567" y="26765"/>
                    <a:pt x="54839" y="23758"/>
                    <a:pt x="58135" y="20774"/>
                  </a:cubicBezTo>
                  <a:cubicBezTo>
                    <a:pt x="60293" y="18808"/>
                    <a:pt x="61692" y="16108"/>
                    <a:pt x="62000" y="13313"/>
                  </a:cubicBezTo>
                  <a:cubicBezTo>
                    <a:pt x="62237" y="11134"/>
                    <a:pt x="62474" y="8979"/>
                    <a:pt x="62711" y="6800"/>
                  </a:cubicBezTo>
                  <a:cubicBezTo>
                    <a:pt x="62853" y="5593"/>
                    <a:pt x="63920" y="4622"/>
                    <a:pt x="65130" y="4669"/>
                  </a:cubicBezTo>
                  <a:cubicBezTo>
                    <a:pt x="70773" y="4787"/>
                    <a:pt x="81656" y="5119"/>
                    <a:pt x="86351" y="5308"/>
                  </a:cubicBezTo>
                  <a:cubicBezTo>
                    <a:pt x="87726" y="5356"/>
                    <a:pt x="88983" y="5995"/>
                    <a:pt x="89836" y="6990"/>
                  </a:cubicBezTo>
                  <a:cubicBezTo>
                    <a:pt x="91994" y="9429"/>
                    <a:pt x="96001" y="14024"/>
                    <a:pt x="98728" y="17126"/>
                  </a:cubicBezTo>
                  <a:cubicBezTo>
                    <a:pt x="100553" y="19210"/>
                    <a:pt x="103233" y="20418"/>
                    <a:pt x="106125" y="20537"/>
                  </a:cubicBezTo>
                  <a:cubicBezTo>
                    <a:pt x="112575" y="20821"/>
                    <a:pt x="124217" y="21460"/>
                    <a:pt x="129125" y="21745"/>
                  </a:cubicBezTo>
                  <a:cubicBezTo>
                    <a:pt x="130547" y="21839"/>
                    <a:pt x="131851" y="22502"/>
                    <a:pt x="132752" y="23521"/>
                  </a:cubicBezTo>
                  <a:cubicBezTo>
                    <a:pt x="138348" y="29797"/>
                    <a:pt x="158882" y="53172"/>
                    <a:pt x="166516" y="62006"/>
                  </a:cubicBezTo>
                  <a:cubicBezTo>
                    <a:pt x="167109" y="62693"/>
                    <a:pt x="166564" y="63735"/>
                    <a:pt x="165663" y="63664"/>
                  </a:cubicBezTo>
                  <a:cubicBezTo>
                    <a:pt x="159545" y="63190"/>
                    <a:pt x="150915" y="62551"/>
                    <a:pt x="146765" y="62243"/>
                  </a:cubicBezTo>
                  <a:cubicBezTo>
                    <a:pt x="145295" y="62148"/>
                    <a:pt x="143920" y="61461"/>
                    <a:pt x="142972" y="60348"/>
                  </a:cubicBezTo>
                  <a:cubicBezTo>
                    <a:pt x="140767" y="57814"/>
                    <a:pt x="136760" y="53196"/>
                    <a:pt x="133985" y="49999"/>
                  </a:cubicBezTo>
                  <a:cubicBezTo>
                    <a:pt x="132041" y="47773"/>
                    <a:pt x="129267" y="46375"/>
                    <a:pt x="126279" y="46186"/>
                  </a:cubicBezTo>
                  <a:cubicBezTo>
                    <a:pt x="115657" y="45546"/>
                    <a:pt x="84406" y="44978"/>
                    <a:pt x="67572" y="44504"/>
                  </a:cubicBezTo>
                  <a:lnTo>
                    <a:pt x="67572" y="44504"/>
                  </a:lnTo>
                  <a:cubicBezTo>
                    <a:pt x="64466" y="44409"/>
                    <a:pt x="61858" y="44338"/>
                    <a:pt x="59961" y="44244"/>
                  </a:cubicBezTo>
                  <a:lnTo>
                    <a:pt x="59961" y="44315"/>
                  </a:lnTo>
                  <a:cubicBezTo>
                    <a:pt x="51425" y="44078"/>
                    <a:pt x="37720" y="43746"/>
                    <a:pt x="29706" y="43770"/>
                  </a:cubicBezTo>
                  <a:cubicBezTo>
                    <a:pt x="29706" y="43770"/>
                    <a:pt x="27785" y="43746"/>
                    <a:pt x="26529" y="44978"/>
                  </a:cubicBezTo>
                  <a:cubicBezTo>
                    <a:pt x="21787" y="49691"/>
                    <a:pt x="17116" y="54404"/>
                    <a:pt x="12587" y="59117"/>
                  </a:cubicBezTo>
                  <a:cubicBezTo>
                    <a:pt x="11686" y="60064"/>
                    <a:pt x="10429" y="60277"/>
                    <a:pt x="9291" y="60206"/>
                  </a:cubicBezTo>
                  <a:cubicBezTo>
                    <a:pt x="9196" y="60206"/>
                    <a:pt x="9101" y="60206"/>
                    <a:pt x="9006" y="60206"/>
                  </a:cubicBezTo>
                  <a:cubicBezTo>
                    <a:pt x="5758" y="60183"/>
                    <a:pt x="2960" y="63214"/>
                    <a:pt x="2676" y="66932"/>
                  </a:cubicBezTo>
                  <a:cubicBezTo>
                    <a:pt x="2533" y="68732"/>
                    <a:pt x="3031" y="70437"/>
                    <a:pt x="4004" y="71716"/>
                  </a:cubicBezTo>
                  <a:cubicBezTo>
                    <a:pt x="4999" y="72995"/>
                    <a:pt x="6398" y="73729"/>
                    <a:pt x="7940" y="73753"/>
                  </a:cubicBezTo>
                  <a:cubicBezTo>
                    <a:pt x="8603" y="73753"/>
                    <a:pt x="9244" y="73635"/>
                    <a:pt x="9860" y="73398"/>
                  </a:cubicBezTo>
                  <a:cubicBezTo>
                    <a:pt x="10666" y="73090"/>
                    <a:pt x="11520" y="73682"/>
                    <a:pt x="11449" y="74653"/>
                  </a:cubicBezTo>
                  <a:cubicBezTo>
                    <a:pt x="11212" y="77661"/>
                    <a:pt x="10809" y="82871"/>
                    <a:pt x="10619" y="85595"/>
                  </a:cubicBezTo>
                  <a:cubicBezTo>
                    <a:pt x="10548" y="86613"/>
                    <a:pt x="10121" y="87584"/>
                    <a:pt x="9457" y="88295"/>
                  </a:cubicBezTo>
                  <a:cubicBezTo>
                    <a:pt x="8888" y="88887"/>
                    <a:pt x="8105" y="88934"/>
                    <a:pt x="7418" y="88721"/>
                  </a:cubicBezTo>
                  <a:cubicBezTo>
                    <a:pt x="7015" y="88602"/>
                    <a:pt x="6612" y="88531"/>
                    <a:pt x="6185" y="88508"/>
                  </a:cubicBezTo>
                  <a:cubicBezTo>
                    <a:pt x="4644" y="88460"/>
                    <a:pt x="3174" y="89147"/>
                    <a:pt x="2012" y="90379"/>
                  </a:cubicBezTo>
                  <a:cubicBezTo>
                    <a:pt x="850" y="91634"/>
                    <a:pt x="162" y="93292"/>
                    <a:pt x="20" y="95092"/>
                  </a:cubicBezTo>
                  <a:cubicBezTo>
                    <a:pt x="-241" y="98786"/>
                    <a:pt x="2059" y="101889"/>
                    <a:pt x="5213" y="102031"/>
                  </a:cubicBezTo>
                  <a:cubicBezTo>
                    <a:pt x="6730" y="102102"/>
                    <a:pt x="8224" y="101439"/>
                    <a:pt x="9433" y="100207"/>
                  </a:cubicBezTo>
                  <a:cubicBezTo>
                    <a:pt x="10619" y="98976"/>
                    <a:pt x="11354" y="97271"/>
                    <a:pt x="11496" y="95471"/>
                  </a:cubicBezTo>
                  <a:cubicBezTo>
                    <a:pt x="11544" y="95044"/>
                    <a:pt x="11520" y="94618"/>
                    <a:pt x="11496" y="94192"/>
                  </a:cubicBezTo>
                  <a:cubicBezTo>
                    <a:pt x="11401" y="93221"/>
                    <a:pt x="11615" y="92179"/>
                    <a:pt x="12279" y="91516"/>
                  </a:cubicBezTo>
                  <a:cubicBezTo>
                    <a:pt x="13630" y="90118"/>
                    <a:pt x="14531" y="88200"/>
                    <a:pt x="14697" y="86139"/>
                  </a:cubicBezTo>
                  <a:cubicBezTo>
                    <a:pt x="14910" y="83250"/>
                    <a:pt x="15242" y="79011"/>
                    <a:pt x="15456" y="76429"/>
                  </a:cubicBezTo>
                  <a:cubicBezTo>
                    <a:pt x="15574" y="75079"/>
                    <a:pt x="16143" y="73777"/>
                    <a:pt x="17068" y="72829"/>
                  </a:cubicBezTo>
                  <a:cubicBezTo>
                    <a:pt x="19439" y="70390"/>
                    <a:pt x="24039" y="65748"/>
                    <a:pt x="26552" y="63261"/>
                  </a:cubicBezTo>
                  <a:cubicBezTo>
                    <a:pt x="27525" y="62290"/>
                    <a:pt x="28781" y="61746"/>
                    <a:pt x="30038" y="61769"/>
                  </a:cubicBezTo>
                  <a:cubicBezTo>
                    <a:pt x="30559" y="61769"/>
                    <a:pt x="31152" y="61793"/>
                    <a:pt x="31792" y="61793"/>
                  </a:cubicBezTo>
                  <a:lnTo>
                    <a:pt x="31532" y="58643"/>
                  </a:lnTo>
                  <a:cubicBezTo>
                    <a:pt x="31460" y="57719"/>
                    <a:pt x="30678" y="57009"/>
                    <a:pt x="29753" y="56985"/>
                  </a:cubicBezTo>
                  <a:cubicBezTo>
                    <a:pt x="29303" y="56985"/>
                    <a:pt x="28900" y="56985"/>
                    <a:pt x="28757" y="56985"/>
                  </a:cubicBezTo>
                  <a:cubicBezTo>
                    <a:pt x="27453" y="56962"/>
                    <a:pt x="26173" y="57506"/>
                    <a:pt x="25177" y="58525"/>
                  </a:cubicBezTo>
                  <a:cubicBezTo>
                    <a:pt x="21905" y="61793"/>
                    <a:pt x="18704" y="65038"/>
                    <a:pt x="15551" y="68282"/>
                  </a:cubicBezTo>
                  <a:cubicBezTo>
                    <a:pt x="15005" y="68827"/>
                    <a:pt x="14223" y="68330"/>
                    <a:pt x="14341" y="67548"/>
                  </a:cubicBezTo>
                  <a:cubicBezTo>
                    <a:pt x="14673" y="65251"/>
                    <a:pt x="14958" y="62764"/>
                    <a:pt x="16523" y="61154"/>
                  </a:cubicBezTo>
                  <a:cubicBezTo>
                    <a:pt x="19653" y="57933"/>
                    <a:pt x="23280" y="54285"/>
                    <a:pt x="25912" y="51680"/>
                  </a:cubicBezTo>
                  <a:lnTo>
                    <a:pt x="27477" y="50188"/>
                  </a:lnTo>
                  <a:cubicBezTo>
                    <a:pt x="28212" y="49501"/>
                    <a:pt x="29161" y="49122"/>
                    <a:pt x="30156" y="49122"/>
                  </a:cubicBezTo>
                  <a:lnTo>
                    <a:pt x="66197" y="49217"/>
                  </a:lnTo>
                  <a:cubicBezTo>
                    <a:pt x="66197" y="49217"/>
                    <a:pt x="119901" y="50591"/>
                    <a:pt x="126185" y="51017"/>
                  </a:cubicBezTo>
                  <a:cubicBezTo>
                    <a:pt x="127631" y="51112"/>
                    <a:pt x="128982" y="51775"/>
                    <a:pt x="129931" y="52864"/>
                  </a:cubicBezTo>
                  <a:cubicBezTo>
                    <a:pt x="132112" y="55375"/>
                    <a:pt x="136096" y="59969"/>
                    <a:pt x="138917" y="63214"/>
                  </a:cubicBezTo>
                  <a:cubicBezTo>
                    <a:pt x="140861" y="65464"/>
                    <a:pt x="143683" y="66909"/>
                    <a:pt x="146718" y="67122"/>
                  </a:cubicBezTo>
                  <a:cubicBezTo>
                    <a:pt x="156155" y="67809"/>
                    <a:pt x="165615" y="68519"/>
                    <a:pt x="175076" y="69301"/>
                  </a:cubicBezTo>
                  <a:cubicBezTo>
                    <a:pt x="176925" y="69490"/>
                    <a:pt x="177945" y="67501"/>
                    <a:pt x="176831" y="66198"/>
                  </a:cubicBezTo>
                  <a:close/>
                  <a:moveTo>
                    <a:pt x="47773" y="17103"/>
                  </a:moveTo>
                  <a:cubicBezTo>
                    <a:pt x="47679" y="17553"/>
                    <a:pt x="47465" y="17979"/>
                    <a:pt x="47110" y="18287"/>
                  </a:cubicBezTo>
                  <a:cubicBezTo>
                    <a:pt x="46683" y="18666"/>
                    <a:pt x="46161" y="18879"/>
                    <a:pt x="45639" y="18879"/>
                  </a:cubicBezTo>
                  <a:cubicBezTo>
                    <a:pt x="44549" y="18855"/>
                    <a:pt x="43743" y="17908"/>
                    <a:pt x="43861" y="16771"/>
                  </a:cubicBezTo>
                  <a:cubicBezTo>
                    <a:pt x="43932" y="16132"/>
                    <a:pt x="44288" y="15563"/>
                    <a:pt x="44786" y="15208"/>
                  </a:cubicBezTo>
                  <a:cubicBezTo>
                    <a:pt x="45165" y="14924"/>
                    <a:pt x="45616" y="14734"/>
                    <a:pt x="46090" y="14734"/>
                  </a:cubicBezTo>
                  <a:cubicBezTo>
                    <a:pt x="46825" y="14734"/>
                    <a:pt x="47418" y="15161"/>
                    <a:pt x="47702" y="15776"/>
                  </a:cubicBezTo>
                  <a:cubicBezTo>
                    <a:pt x="47845" y="16084"/>
                    <a:pt x="47916" y="16440"/>
                    <a:pt x="47868" y="16842"/>
                  </a:cubicBezTo>
                  <a:cubicBezTo>
                    <a:pt x="47845" y="16937"/>
                    <a:pt x="47797" y="17032"/>
                    <a:pt x="47773" y="17103"/>
                  </a:cubicBezTo>
                  <a:close/>
                  <a:moveTo>
                    <a:pt x="30939" y="32402"/>
                  </a:moveTo>
                  <a:cubicBezTo>
                    <a:pt x="30678" y="32520"/>
                    <a:pt x="30393" y="32615"/>
                    <a:pt x="30109" y="32615"/>
                  </a:cubicBezTo>
                  <a:cubicBezTo>
                    <a:pt x="29587" y="32615"/>
                    <a:pt x="29137" y="32402"/>
                    <a:pt x="28805" y="31999"/>
                  </a:cubicBezTo>
                  <a:cubicBezTo>
                    <a:pt x="28473" y="31597"/>
                    <a:pt x="28331" y="31076"/>
                    <a:pt x="28378" y="30531"/>
                  </a:cubicBezTo>
                  <a:cubicBezTo>
                    <a:pt x="28497" y="29371"/>
                    <a:pt x="29445" y="28447"/>
                    <a:pt x="30512" y="28447"/>
                  </a:cubicBezTo>
                  <a:cubicBezTo>
                    <a:pt x="30797" y="28447"/>
                    <a:pt x="31081" y="28542"/>
                    <a:pt x="31318" y="28660"/>
                  </a:cubicBezTo>
                  <a:cubicBezTo>
                    <a:pt x="31650" y="28850"/>
                    <a:pt x="31935" y="29110"/>
                    <a:pt x="32101" y="29489"/>
                  </a:cubicBezTo>
                  <a:cubicBezTo>
                    <a:pt x="32243" y="29797"/>
                    <a:pt x="32314" y="30152"/>
                    <a:pt x="32267" y="30555"/>
                  </a:cubicBezTo>
                  <a:cubicBezTo>
                    <a:pt x="32172" y="31360"/>
                    <a:pt x="31626" y="32070"/>
                    <a:pt x="30939" y="32402"/>
                  </a:cubicBezTo>
                  <a:close/>
                  <a:moveTo>
                    <a:pt x="10405" y="67003"/>
                  </a:moveTo>
                  <a:cubicBezTo>
                    <a:pt x="10429" y="67027"/>
                    <a:pt x="10405" y="67074"/>
                    <a:pt x="10382" y="67122"/>
                  </a:cubicBezTo>
                  <a:cubicBezTo>
                    <a:pt x="10334" y="67406"/>
                    <a:pt x="10239" y="67666"/>
                    <a:pt x="10121" y="67903"/>
                  </a:cubicBezTo>
                  <a:cubicBezTo>
                    <a:pt x="10026" y="68093"/>
                    <a:pt x="9907" y="68306"/>
                    <a:pt x="9742" y="68472"/>
                  </a:cubicBezTo>
                  <a:cubicBezTo>
                    <a:pt x="9362" y="68874"/>
                    <a:pt x="8888" y="69064"/>
                    <a:pt x="8414" y="69064"/>
                  </a:cubicBezTo>
                  <a:cubicBezTo>
                    <a:pt x="7940" y="69064"/>
                    <a:pt x="7489" y="68827"/>
                    <a:pt x="7181" y="68448"/>
                  </a:cubicBezTo>
                  <a:cubicBezTo>
                    <a:pt x="6873" y="68045"/>
                    <a:pt x="6730" y="67524"/>
                    <a:pt x="6778" y="66980"/>
                  </a:cubicBezTo>
                  <a:cubicBezTo>
                    <a:pt x="6825" y="66482"/>
                    <a:pt x="7015" y="66032"/>
                    <a:pt x="7299" y="65677"/>
                  </a:cubicBezTo>
                  <a:cubicBezTo>
                    <a:pt x="7655" y="65203"/>
                    <a:pt x="8177" y="64896"/>
                    <a:pt x="8746" y="64896"/>
                  </a:cubicBezTo>
                  <a:cubicBezTo>
                    <a:pt x="9220" y="64896"/>
                    <a:pt x="9670" y="65109"/>
                    <a:pt x="9979" y="65511"/>
                  </a:cubicBezTo>
                  <a:cubicBezTo>
                    <a:pt x="10263" y="65890"/>
                    <a:pt x="10429" y="66364"/>
                    <a:pt x="10405" y="66885"/>
                  </a:cubicBezTo>
                  <a:cubicBezTo>
                    <a:pt x="10405" y="66956"/>
                    <a:pt x="10382" y="66980"/>
                    <a:pt x="10405" y="67003"/>
                  </a:cubicBezTo>
                  <a:close/>
                  <a:moveTo>
                    <a:pt x="7608" y="95352"/>
                  </a:moveTo>
                  <a:cubicBezTo>
                    <a:pt x="7631" y="95376"/>
                    <a:pt x="7608" y="95423"/>
                    <a:pt x="7608" y="95447"/>
                  </a:cubicBezTo>
                  <a:cubicBezTo>
                    <a:pt x="7560" y="95921"/>
                    <a:pt x="7347" y="96371"/>
                    <a:pt x="7062" y="96702"/>
                  </a:cubicBezTo>
                  <a:cubicBezTo>
                    <a:pt x="7039" y="96726"/>
                    <a:pt x="7015" y="96773"/>
                    <a:pt x="6991" y="96797"/>
                  </a:cubicBezTo>
                  <a:cubicBezTo>
                    <a:pt x="6635" y="97176"/>
                    <a:pt x="6161" y="97389"/>
                    <a:pt x="5711" y="97365"/>
                  </a:cubicBezTo>
                  <a:cubicBezTo>
                    <a:pt x="4739" y="97342"/>
                    <a:pt x="4027" y="96371"/>
                    <a:pt x="4098" y="95234"/>
                  </a:cubicBezTo>
                  <a:cubicBezTo>
                    <a:pt x="4146" y="94689"/>
                    <a:pt x="4359" y="94168"/>
                    <a:pt x="4715" y="93789"/>
                  </a:cubicBezTo>
                  <a:cubicBezTo>
                    <a:pt x="4739" y="93765"/>
                    <a:pt x="4786" y="93742"/>
                    <a:pt x="4810" y="93718"/>
                  </a:cubicBezTo>
                  <a:cubicBezTo>
                    <a:pt x="5165" y="93386"/>
                    <a:pt x="5568" y="93197"/>
                    <a:pt x="6019" y="93221"/>
                  </a:cubicBezTo>
                  <a:cubicBezTo>
                    <a:pt x="6493" y="93244"/>
                    <a:pt x="6920" y="93458"/>
                    <a:pt x="7228" y="93860"/>
                  </a:cubicBezTo>
                  <a:cubicBezTo>
                    <a:pt x="7513" y="94239"/>
                    <a:pt x="7655" y="94736"/>
                    <a:pt x="7655" y="95257"/>
                  </a:cubicBezTo>
                  <a:cubicBezTo>
                    <a:pt x="7608" y="95281"/>
                    <a:pt x="7584" y="95329"/>
                    <a:pt x="7608" y="95352"/>
                  </a:cubicBezTo>
                  <a:close/>
                </a:path>
              </a:pathLst>
            </a:custGeom>
            <a:solidFill>
              <a:srgbClr val="CF2234"/>
            </a:solidFill>
            <a:ln w="2369" cap="flat">
              <a:noFill/>
              <a:prstDash val="solid"/>
              <a:miter/>
            </a:ln>
          </p:spPr>
          <p:txBody>
            <a:bodyPr rtlCol="0" anchor="ctr"/>
            <a:lstStyle/>
            <a:p>
              <a:endParaRPr lang="tr-TR"/>
            </a:p>
          </p:txBody>
        </p:sp>
        <p:sp>
          <p:nvSpPr>
            <p:cNvPr id="35" name="Serbest Form 117">
              <a:extLst>
                <a:ext uri="{FF2B5EF4-FFF2-40B4-BE49-F238E27FC236}">
                  <a16:creationId xmlns:a16="http://schemas.microsoft.com/office/drawing/2014/main" id="{E68EF5A5-9DEA-423D-ADD9-4642B0E00ABA}"/>
                </a:ext>
              </a:extLst>
            </p:cNvPr>
            <p:cNvSpPr/>
            <p:nvPr/>
          </p:nvSpPr>
          <p:spPr>
            <a:xfrm>
              <a:off x="11412016" y="6133579"/>
              <a:ext cx="104327" cy="63945"/>
            </a:xfrm>
            <a:custGeom>
              <a:avLst/>
              <a:gdLst>
                <a:gd name="connsiteX0" fmla="*/ 104274 w 104326"/>
                <a:gd name="connsiteY0" fmla="*/ 6418 h 63944"/>
                <a:gd name="connsiteX1" fmla="*/ 99532 w 104326"/>
                <a:gd name="connsiteY1" fmla="*/ 4074 h 63944"/>
                <a:gd name="connsiteX2" fmla="*/ 94411 w 104326"/>
                <a:gd name="connsiteY2" fmla="*/ 5873 h 63944"/>
                <a:gd name="connsiteX3" fmla="*/ 93865 w 104326"/>
                <a:gd name="connsiteY3" fmla="*/ 6418 h 63944"/>
                <a:gd name="connsiteX4" fmla="*/ 90190 w 104326"/>
                <a:gd name="connsiteY4" fmla="*/ 8194 h 63944"/>
                <a:gd name="connsiteX5" fmla="*/ 87392 w 104326"/>
                <a:gd name="connsiteY5" fmla="*/ 8052 h 63944"/>
                <a:gd name="connsiteX6" fmla="*/ 83765 w 104326"/>
                <a:gd name="connsiteY6" fmla="*/ 6229 h 63944"/>
                <a:gd name="connsiteX7" fmla="*/ 81133 w 104326"/>
                <a:gd name="connsiteY7" fmla="*/ 3103 h 63944"/>
                <a:gd name="connsiteX8" fmla="*/ 73522 w 104326"/>
                <a:gd name="connsiteY8" fmla="*/ 237 h 63944"/>
                <a:gd name="connsiteX9" fmla="*/ 73522 w 104326"/>
                <a:gd name="connsiteY9" fmla="*/ 237 h 63944"/>
                <a:gd name="connsiteX10" fmla="*/ 73308 w 104326"/>
                <a:gd name="connsiteY10" fmla="*/ 237 h 63944"/>
                <a:gd name="connsiteX11" fmla="*/ 37837 w 104326"/>
                <a:gd name="connsiteY11" fmla="*/ 0 h 63944"/>
                <a:gd name="connsiteX12" fmla="*/ 31933 w 104326"/>
                <a:gd name="connsiteY12" fmla="*/ 2629 h 63944"/>
                <a:gd name="connsiteX13" fmla="*/ 29538 w 104326"/>
                <a:gd name="connsiteY13" fmla="*/ 4997 h 63944"/>
                <a:gd name="connsiteX14" fmla="*/ 26053 w 104326"/>
                <a:gd name="connsiteY14" fmla="*/ 12600 h 63944"/>
                <a:gd name="connsiteX15" fmla="*/ 24251 w 104326"/>
                <a:gd name="connsiteY15" fmla="*/ 34885 h 63944"/>
                <a:gd name="connsiteX16" fmla="*/ 22567 w 104326"/>
                <a:gd name="connsiteY16" fmla="*/ 38485 h 63944"/>
                <a:gd name="connsiteX17" fmla="*/ 9953 w 104326"/>
                <a:gd name="connsiteY17" fmla="*/ 51345 h 63944"/>
                <a:gd name="connsiteX18" fmla="*/ 6729 w 104326"/>
                <a:gd name="connsiteY18" fmla="*/ 52080 h 63944"/>
                <a:gd name="connsiteX19" fmla="*/ 6065 w 104326"/>
                <a:gd name="connsiteY19" fmla="*/ 51985 h 63944"/>
                <a:gd name="connsiteX20" fmla="*/ 19 w 104326"/>
                <a:gd name="connsiteY20" fmla="*/ 58403 h 63944"/>
                <a:gd name="connsiteX21" fmla="*/ 1323 w 104326"/>
                <a:gd name="connsiteY21" fmla="*/ 63258 h 63944"/>
                <a:gd name="connsiteX22" fmla="*/ 5140 w 104326"/>
                <a:gd name="connsiteY22" fmla="*/ 65484 h 63944"/>
                <a:gd name="connsiteX23" fmla="*/ 9289 w 104326"/>
                <a:gd name="connsiteY23" fmla="*/ 63779 h 63944"/>
                <a:gd name="connsiteX24" fmla="*/ 11305 w 104326"/>
                <a:gd name="connsiteY24" fmla="*/ 59090 h 63944"/>
                <a:gd name="connsiteX25" fmla="*/ 11329 w 104326"/>
                <a:gd name="connsiteY25" fmla="*/ 58569 h 63944"/>
                <a:gd name="connsiteX26" fmla="*/ 12490 w 104326"/>
                <a:gd name="connsiteY26" fmla="*/ 54898 h 63944"/>
                <a:gd name="connsiteX27" fmla="*/ 25057 w 104326"/>
                <a:gd name="connsiteY27" fmla="*/ 42180 h 63944"/>
                <a:gd name="connsiteX28" fmla="*/ 28495 w 104326"/>
                <a:gd name="connsiteY28" fmla="*/ 34625 h 63944"/>
                <a:gd name="connsiteX29" fmla="*/ 30345 w 104326"/>
                <a:gd name="connsiteY29" fmla="*/ 12268 h 63944"/>
                <a:gd name="connsiteX30" fmla="*/ 32052 w 104326"/>
                <a:gd name="connsiteY30" fmla="*/ 8668 h 63944"/>
                <a:gd name="connsiteX31" fmla="*/ 34636 w 104326"/>
                <a:gd name="connsiteY31" fmla="*/ 6134 h 63944"/>
                <a:gd name="connsiteX32" fmla="*/ 37576 w 104326"/>
                <a:gd name="connsiteY32" fmla="*/ 4784 h 63944"/>
                <a:gd name="connsiteX33" fmla="*/ 75371 w 104326"/>
                <a:gd name="connsiteY33" fmla="*/ 5163 h 63944"/>
                <a:gd name="connsiteX34" fmla="*/ 77576 w 104326"/>
                <a:gd name="connsiteY34" fmla="*/ 6513 h 63944"/>
                <a:gd name="connsiteX35" fmla="*/ 79852 w 104326"/>
                <a:gd name="connsiteY35" fmla="*/ 9213 h 63944"/>
                <a:gd name="connsiteX36" fmla="*/ 87274 w 104326"/>
                <a:gd name="connsiteY36" fmla="*/ 12955 h 63944"/>
                <a:gd name="connsiteX37" fmla="*/ 89858 w 104326"/>
                <a:gd name="connsiteY37" fmla="*/ 13097 h 63944"/>
                <a:gd name="connsiteX38" fmla="*/ 93107 w 104326"/>
                <a:gd name="connsiteY38" fmla="*/ 15347 h 63944"/>
                <a:gd name="connsiteX39" fmla="*/ 98204 w 104326"/>
                <a:gd name="connsiteY39" fmla="*/ 18212 h 63944"/>
                <a:gd name="connsiteX40" fmla="*/ 105863 w 104326"/>
                <a:gd name="connsiteY40" fmla="*/ 11534 h 63944"/>
                <a:gd name="connsiteX41" fmla="*/ 105863 w 104326"/>
                <a:gd name="connsiteY41" fmla="*/ 11534 h 63944"/>
                <a:gd name="connsiteX42" fmla="*/ 104274 w 104326"/>
                <a:gd name="connsiteY42" fmla="*/ 6418 h 63944"/>
                <a:gd name="connsiteX43" fmla="*/ 7227 w 104326"/>
                <a:gd name="connsiteY43" fmla="*/ 59516 h 63944"/>
                <a:gd name="connsiteX44" fmla="*/ 6776 w 104326"/>
                <a:gd name="connsiteY44" fmla="*/ 60274 h 63944"/>
                <a:gd name="connsiteX45" fmla="*/ 5496 w 104326"/>
                <a:gd name="connsiteY45" fmla="*/ 60795 h 63944"/>
                <a:gd name="connsiteX46" fmla="*/ 4310 w 104326"/>
                <a:gd name="connsiteY46" fmla="*/ 60108 h 63944"/>
                <a:gd name="connsiteX47" fmla="*/ 3907 w 104326"/>
                <a:gd name="connsiteY47" fmla="*/ 58616 h 63944"/>
                <a:gd name="connsiteX48" fmla="*/ 5211 w 104326"/>
                <a:gd name="connsiteY48" fmla="*/ 56745 h 63944"/>
                <a:gd name="connsiteX49" fmla="*/ 5780 w 104326"/>
                <a:gd name="connsiteY49" fmla="*/ 56650 h 63944"/>
                <a:gd name="connsiteX50" fmla="*/ 7369 w 104326"/>
                <a:gd name="connsiteY50" fmla="*/ 58829 h 63944"/>
                <a:gd name="connsiteX51" fmla="*/ 7227 w 104326"/>
                <a:gd name="connsiteY51" fmla="*/ 59516 h 63944"/>
                <a:gd name="connsiteX52" fmla="*/ 98963 w 104326"/>
                <a:gd name="connsiteY52" fmla="*/ 13263 h 63944"/>
                <a:gd name="connsiteX53" fmla="*/ 98655 w 104326"/>
                <a:gd name="connsiteY53" fmla="*/ 13310 h 63944"/>
                <a:gd name="connsiteX54" fmla="*/ 96711 w 104326"/>
                <a:gd name="connsiteY54" fmla="*/ 11013 h 63944"/>
                <a:gd name="connsiteX55" fmla="*/ 99058 w 104326"/>
                <a:gd name="connsiteY55" fmla="*/ 8952 h 63944"/>
                <a:gd name="connsiteX56" fmla="*/ 99366 w 104326"/>
                <a:gd name="connsiteY56" fmla="*/ 9023 h 63944"/>
                <a:gd name="connsiteX57" fmla="*/ 100528 w 104326"/>
                <a:gd name="connsiteY57" fmla="*/ 9663 h 63944"/>
                <a:gd name="connsiteX58" fmla="*/ 100813 w 104326"/>
                <a:gd name="connsiteY58" fmla="*/ 10113 h 63944"/>
                <a:gd name="connsiteX59" fmla="*/ 101002 w 104326"/>
                <a:gd name="connsiteY59" fmla="*/ 11226 h 63944"/>
                <a:gd name="connsiteX60" fmla="*/ 98963 w 104326"/>
                <a:gd name="connsiteY60" fmla="*/ 13263 h 6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04326" h="63944">
                  <a:moveTo>
                    <a:pt x="104274" y="6418"/>
                  </a:moveTo>
                  <a:cubicBezTo>
                    <a:pt x="103089" y="5021"/>
                    <a:pt x="101382" y="4192"/>
                    <a:pt x="99532" y="4074"/>
                  </a:cubicBezTo>
                  <a:cubicBezTo>
                    <a:pt x="97683" y="3979"/>
                    <a:pt x="95857" y="4618"/>
                    <a:pt x="94411" y="5873"/>
                  </a:cubicBezTo>
                  <a:cubicBezTo>
                    <a:pt x="94221" y="6039"/>
                    <a:pt x="94031" y="6229"/>
                    <a:pt x="93865" y="6418"/>
                  </a:cubicBezTo>
                  <a:cubicBezTo>
                    <a:pt x="92893" y="7484"/>
                    <a:pt x="91589" y="8265"/>
                    <a:pt x="90190" y="8194"/>
                  </a:cubicBezTo>
                  <a:cubicBezTo>
                    <a:pt x="89171" y="8147"/>
                    <a:pt x="88198" y="8100"/>
                    <a:pt x="87392" y="8052"/>
                  </a:cubicBezTo>
                  <a:cubicBezTo>
                    <a:pt x="85970" y="7981"/>
                    <a:pt x="84666" y="7318"/>
                    <a:pt x="83765" y="6229"/>
                  </a:cubicBezTo>
                  <a:cubicBezTo>
                    <a:pt x="82958" y="5281"/>
                    <a:pt x="82010" y="4145"/>
                    <a:pt x="81133" y="3103"/>
                  </a:cubicBezTo>
                  <a:cubicBezTo>
                    <a:pt x="79781" y="1492"/>
                    <a:pt x="77624" y="237"/>
                    <a:pt x="73522" y="237"/>
                  </a:cubicBezTo>
                  <a:cubicBezTo>
                    <a:pt x="73522" y="237"/>
                    <a:pt x="73522" y="237"/>
                    <a:pt x="73522" y="237"/>
                  </a:cubicBezTo>
                  <a:cubicBezTo>
                    <a:pt x="73450" y="237"/>
                    <a:pt x="73379" y="237"/>
                    <a:pt x="73308" y="237"/>
                  </a:cubicBezTo>
                  <a:cubicBezTo>
                    <a:pt x="60599" y="237"/>
                    <a:pt x="38904" y="47"/>
                    <a:pt x="37837" y="0"/>
                  </a:cubicBezTo>
                  <a:cubicBezTo>
                    <a:pt x="35679" y="95"/>
                    <a:pt x="33593" y="1018"/>
                    <a:pt x="31933" y="2629"/>
                  </a:cubicBezTo>
                  <a:cubicBezTo>
                    <a:pt x="31127" y="3410"/>
                    <a:pt x="30345" y="4216"/>
                    <a:pt x="29538" y="4997"/>
                  </a:cubicBezTo>
                  <a:cubicBezTo>
                    <a:pt x="27523" y="6987"/>
                    <a:pt x="26290" y="9734"/>
                    <a:pt x="26053" y="12600"/>
                  </a:cubicBezTo>
                  <a:cubicBezTo>
                    <a:pt x="25531" y="18899"/>
                    <a:pt x="24607" y="30149"/>
                    <a:pt x="24251" y="34885"/>
                  </a:cubicBezTo>
                  <a:cubicBezTo>
                    <a:pt x="24132" y="36259"/>
                    <a:pt x="23516" y="37562"/>
                    <a:pt x="22567" y="38485"/>
                  </a:cubicBezTo>
                  <a:cubicBezTo>
                    <a:pt x="19793" y="41256"/>
                    <a:pt x="14055" y="47082"/>
                    <a:pt x="9953" y="51345"/>
                  </a:cubicBezTo>
                  <a:cubicBezTo>
                    <a:pt x="9076" y="52245"/>
                    <a:pt x="7843" y="52293"/>
                    <a:pt x="6729" y="52080"/>
                  </a:cubicBezTo>
                  <a:cubicBezTo>
                    <a:pt x="6515" y="52032"/>
                    <a:pt x="6302" y="52008"/>
                    <a:pt x="6065" y="51985"/>
                  </a:cubicBezTo>
                  <a:cubicBezTo>
                    <a:pt x="2935" y="51819"/>
                    <a:pt x="256" y="54708"/>
                    <a:pt x="19" y="58403"/>
                  </a:cubicBezTo>
                  <a:cubicBezTo>
                    <a:pt x="-100" y="60203"/>
                    <a:pt x="351" y="61908"/>
                    <a:pt x="1323" y="63258"/>
                  </a:cubicBezTo>
                  <a:cubicBezTo>
                    <a:pt x="2271" y="64584"/>
                    <a:pt x="3623" y="65390"/>
                    <a:pt x="5140" y="65484"/>
                  </a:cubicBezTo>
                  <a:cubicBezTo>
                    <a:pt x="6634" y="65579"/>
                    <a:pt x="8128" y="64987"/>
                    <a:pt x="9289" y="63779"/>
                  </a:cubicBezTo>
                  <a:cubicBezTo>
                    <a:pt x="10451" y="62571"/>
                    <a:pt x="11186" y="60913"/>
                    <a:pt x="11305" y="59090"/>
                  </a:cubicBezTo>
                  <a:cubicBezTo>
                    <a:pt x="11329" y="58924"/>
                    <a:pt x="11329" y="58735"/>
                    <a:pt x="11329" y="58569"/>
                  </a:cubicBezTo>
                  <a:cubicBezTo>
                    <a:pt x="11329" y="57219"/>
                    <a:pt x="11589" y="55798"/>
                    <a:pt x="12490" y="54898"/>
                  </a:cubicBezTo>
                  <a:cubicBezTo>
                    <a:pt x="16592" y="50706"/>
                    <a:pt x="20765" y="46467"/>
                    <a:pt x="25057" y="42180"/>
                  </a:cubicBezTo>
                  <a:cubicBezTo>
                    <a:pt x="27001" y="40238"/>
                    <a:pt x="28258" y="37514"/>
                    <a:pt x="28495" y="34625"/>
                  </a:cubicBezTo>
                  <a:cubicBezTo>
                    <a:pt x="28993" y="28278"/>
                    <a:pt x="29941" y="17005"/>
                    <a:pt x="30345" y="12268"/>
                  </a:cubicBezTo>
                  <a:cubicBezTo>
                    <a:pt x="30463" y="10894"/>
                    <a:pt x="31080" y="9615"/>
                    <a:pt x="32052" y="8668"/>
                  </a:cubicBezTo>
                  <a:cubicBezTo>
                    <a:pt x="32858" y="7863"/>
                    <a:pt x="33830" y="6916"/>
                    <a:pt x="34636" y="6134"/>
                  </a:cubicBezTo>
                  <a:cubicBezTo>
                    <a:pt x="35466" y="5329"/>
                    <a:pt x="36509" y="4855"/>
                    <a:pt x="37576" y="4784"/>
                  </a:cubicBezTo>
                  <a:cubicBezTo>
                    <a:pt x="38928" y="4666"/>
                    <a:pt x="68376" y="5542"/>
                    <a:pt x="75371" y="5163"/>
                  </a:cubicBezTo>
                  <a:cubicBezTo>
                    <a:pt x="76225" y="5376"/>
                    <a:pt x="77007" y="5826"/>
                    <a:pt x="77576" y="6513"/>
                  </a:cubicBezTo>
                  <a:cubicBezTo>
                    <a:pt x="78240" y="7294"/>
                    <a:pt x="79046" y="8265"/>
                    <a:pt x="79852" y="9213"/>
                  </a:cubicBezTo>
                  <a:cubicBezTo>
                    <a:pt x="81702" y="11415"/>
                    <a:pt x="84357" y="12789"/>
                    <a:pt x="87274" y="12955"/>
                  </a:cubicBezTo>
                  <a:cubicBezTo>
                    <a:pt x="88127" y="13002"/>
                    <a:pt x="89005" y="13049"/>
                    <a:pt x="89858" y="13097"/>
                  </a:cubicBezTo>
                  <a:cubicBezTo>
                    <a:pt x="91257" y="13168"/>
                    <a:pt x="92300" y="14210"/>
                    <a:pt x="93107" y="15347"/>
                  </a:cubicBezTo>
                  <a:cubicBezTo>
                    <a:pt x="94221" y="16981"/>
                    <a:pt x="96047" y="18094"/>
                    <a:pt x="98204" y="18212"/>
                  </a:cubicBezTo>
                  <a:cubicBezTo>
                    <a:pt x="102046" y="18426"/>
                    <a:pt x="105507" y="15442"/>
                    <a:pt x="105863" y="11534"/>
                  </a:cubicBezTo>
                  <a:cubicBezTo>
                    <a:pt x="105863" y="11534"/>
                    <a:pt x="105863" y="11534"/>
                    <a:pt x="105863" y="11534"/>
                  </a:cubicBezTo>
                  <a:cubicBezTo>
                    <a:pt x="106029" y="9639"/>
                    <a:pt x="105460" y="7815"/>
                    <a:pt x="104274" y="6418"/>
                  </a:cubicBezTo>
                  <a:close/>
                  <a:moveTo>
                    <a:pt x="7227" y="59516"/>
                  </a:moveTo>
                  <a:cubicBezTo>
                    <a:pt x="7132" y="59800"/>
                    <a:pt x="6990" y="60061"/>
                    <a:pt x="6776" y="60274"/>
                  </a:cubicBezTo>
                  <a:cubicBezTo>
                    <a:pt x="6420" y="60653"/>
                    <a:pt x="5970" y="60842"/>
                    <a:pt x="5496" y="60795"/>
                  </a:cubicBezTo>
                  <a:cubicBezTo>
                    <a:pt x="5045" y="60771"/>
                    <a:pt x="4618" y="60534"/>
                    <a:pt x="4310" y="60108"/>
                  </a:cubicBezTo>
                  <a:cubicBezTo>
                    <a:pt x="4002" y="59706"/>
                    <a:pt x="3860" y="59161"/>
                    <a:pt x="3907" y="58616"/>
                  </a:cubicBezTo>
                  <a:cubicBezTo>
                    <a:pt x="3978" y="57716"/>
                    <a:pt x="4500" y="56982"/>
                    <a:pt x="5211" y="56745"/>
                  </a:cubicBezTo>
                  <a:cubicBezTo>
                    <a:pt x="5401" y="56674"/>
                    <a:pt x="5591" y="56627"/>
                    <a:pt x="5780" y="56650"/>
                  </a:cubicBezTo>
                  <a:cubicBezTo>
                    <a:pt x="6729" y="56698"/>
                    <a:pt x="7464" y="57692"/>
                    <a:pt x="7369" y="58829"/>
                  </a:cubicBezTo>
                  <a:cubicBezTo>
                    <a:pt x="7369" y="59090"/>
                    <a:pt x="7298" y="59303"/>
                    <a:pt x="7227" y="59516"/>
                  </a:cubicBezTo>
                  <a:close/>
                  <a:moveTo>
                    <a:pt x="98963" y="13263"/>
                  </a:moveTo>
                  <a:cubicBezTo>
                    <a:pt x="98868" y="13263"/>
                    <a:pt x="98750" y="13310"/>
                    <a:pt x="98655" y="13310"/>
                  </a:cubicBezTo>
                  <a:cubicBezTo>
                    <a:pt x="97469" y="13239"/>
                    <a:pt x="96592" y="12221"/>
                    <a:pt x="96711" y="11013"/>
                  </a:cubicBezTo>
                  <a:cubicBezTo>
                    <a:pt x="96829" y="9805"/>
                    <a:pt x="97872" y="8905"/>
                    <a:pt x="99058" y="8952"/>
                  </a:cubicBezTo>
                  <a:cubicBezTo>
                    <a:pt x="99177" y="8952"/>
                    <a:pt x="99248" y="9000"/>
                    <a:pt x="99366" y="9023"/>
                  </a:cubicBezTo>
                  <a:cubicBezTo>
                    <a:pt x="99817" y="9118"/>
                    <a:pt x="100220" y="9308"/>
                    <a:pt x="100528" y="9663"/>
                  </a:cubicBezTo>
                  <a:cubicBezTo>
                    <a:pt x="100647" y="9805"/>
                    <a:pt x="100741" y="9947"/>
                    <a:pt x="100813" y="10113"/>
                  </a:cubicBezTo>
                  <a:cubicBezTo>
                    <a:pt x="100979" y="10444"/>
                    <a:pt x="101050" y="10847"/>
                    <a:pt x="101002" y="11226"/>
                  </a:cubicBezTo>
                  <a:cubicBezTo>
                    <a:pt x="100907" y="12339"/>
                    <a:pt x="100006" y="13168"/>
                    <a:pt x="98963" y="13263"/>
                  </a:cubicBezTo>
                  <a:close/>
                </a:path>
              </a:pathLst>
            </a:custGeom>
            <a:solidFill>
              <a:srgbClr val="CF2234"/>
            </a:solidFill>
            <a:ln w="2369" cap="flat">
              <a:noFill/>
              <a:prstDash val="solid"/>
              <a:miter/>
            </a:ln>
          </p:spPr>
          <p:txBody>
            <a:bodyPr rtlCol="0" anchor="ctr"/>
            <a:lstStyle/>
            <a:p>
              <a:endParaRPr lang="tr-TR"/>
            </a:p>
          </p:txBody>
        </p:sp>
        <p:sp>
          <p:nvSpPr>
            <p:cNvPr id="36" name="Serbest Form 118">
              <a:extLst>
                <a:ext uri="{FF2B5EF4-FFF2-40B4-BE49-F238E27FC236}">
                  <a16:creationId xmlns:a16="http://schemas.microsoft.com/office/drawing/2014/main" id="{98B8A7A4-3382-4C59-846A-7BFDA29B5D50}"/>
                </a:ext>
              </a:extLst>
            </p:cNvPr>
            <p:cNvSpPr/>
            <p:nvPr/>
          </p:nvSpPr>
          <p:spPr>
            <a:xfrm>
              <a:off x="11509751" y="6231484"/>
              <a:ext cx="28453" cy="28420"/>
            </a:xfrm>
            <a:custGeom>
              <a:avLst/>
              <a:gdLst>
                <a:gd name="connsiteX0" fmla="*/ 29776 w 28452"/>
                <a:gd name="connsiteY0" fmla="*/ 4123 h 28419"/>
                <a:gd name="connsiteX1" fmla="*/ 23872 w 28452"/>
                <a:gd name="connsiteY1" fmla="*/ 25 h 28419"/>
                <a:gd name="connsiteX2" fmla="*/ 16143 w 28452"/>
                <a:gd name="connsiteY2" fmla="*/ 6633 h 28419"/>
                <a:gd name="connsiteX3" fmla="*/ 16190 w 28452"/>
                <a:gd name="connsiteY3" fmla="*/ 8078 h 28419"/>
                <a:gd name="connsiteX4" fmla="*/ 15099 w 28452"/>
                <a:gd name="connsiteY4" fmla="*/ 11867 h 28419"/>
                <a:gd name="connsiteX5" fmla="*/ 12681 w 28452"/>
                <a:gd name="connsiteY5" fmla="*/ 13927 h 28419"/>
                <a:gd name="connsiteX6" fmla="*/ 8935 w 28452"/>
                <a:gd name="connsiteY6" fmla="*/ 14472 h 28419"/>
                <a:gd name="connsiteX7" fmla="*/ 7607 w 28452"/>
                <a:gd name="connsiteY7" fmla="*/ 14212 h 28419"/>
                <a:gd name="connsiteX8" fmla="*/ 19 w 28452"/>
                <a:gd name="connsiteY8" fmla="*/ 20748 h 28419"/>
                <a:gd name="connsiteX9" fmla="*/ 6516 w 28452"/>
                <a:gd name="connsiteY9" fmla="*/ 28587 h 28419"/>
                <a:gd name="connsiteX10" fmla="*/ 14151 w 28452"/>
                <a:gd name="connsiteY10" fmla="*/ 22074 h 28419"/>
                <a:gd name="connsiteX11" fmla="*/ 14151 w 28452"/>
                <a:gd name="connsiteY11" fmla="*/ 22074 h 28419"/>
                <a:gd name="connsiteX12" fmla="*/ 14175 w 28452"/>
                <a:gd name="connsiteY12" fmla="*/ 21743 h 28419"/>
                <a:gd name="connsiteX13" fmla="*/ 15645 w 28452"/>
                <a:gd name="connsiteY13" fmla="*/ 18001 h 28419"/>
                <a:gd name="connsiteX14" fmla="*/ 18703 w 28452"/>
                <a:gd name="connsiteY14" fmla="*/ 15372 h 28419"/>
                <a:gd name="connsiteX15" fmla="*/ 22734 w 28452"/>
                <a:gd name="connsiteY15" fmla="*/ 14448 h 28419"/>
                <a:gd name="connsiteX16" fmla="*/ 27974 w 28452"/>
                <a:gd name="connsiteY16" fmla="*/ 12767 h 28419"/>
                <a:gd name="connsiteX17" fmla="*/ 30488 w 28452"/>
                <a:gd name="connsiteY17" fmla="*/ 7841 h 28419"/>
                <a:gd name="connsiteX18" fmla="*/ 29776 w 28452"/>
                <a:gd name="connsiteY18" fmla="*/ 4123 h 28419"/>
                <a:gd name="connsiteX19" fmla="*/ 8389 w 28452"/>
                <a:gd name="connsiteY19" fmla="*/ 23188 h 28419"/>
                <a:gd name="connsiteX20" fmla="*/ 6895 w 28452"/>
                <a:gd name="connsiteY20" fmla="*/ 23638 h 28419"/>
                <a:gd name="connsiteX21" fmla="*/ 4880 w 28452"/>
                <a:gd name="connsiteY21" fmla="*/ 21222 h 28419"/>
                <a:gd name="connsiteX22" fmla="*/ 5639 w 28452"/>
                <a:gd name="connsiteY22" fmla="*/ 19706 h 28419"/>
                <a:gd name="connsiteX23" fmla="*/ 6469 w 28452"/>
                <a:gd name="connsiteY23" fmla="*/ 19280 h 28419"/>
                <a:gd name="connsiteX24" fmla="*/ 7227 w 28452"/>
                <a:gd name="connsiteY24" fmla="*/ 19209 h 28419"/>
                <a:gd name="connsiteX25" fmla="*/ 9029 w 28452"/>
                <a:gd name="connsiteY25" fmla="*/ 20464 h 28419"/>
                <a:gd name="connsiteX26" fmla="*/ 9243 w 28452"/>
                <a:gd name="connsiteY26" fmla="*/ 21601 h 28419"/>
                <a:gd name="connsiteX27" fmla="*/ 8389 w 28452"/>
                <a:gd name="connsiteY27" fmla="*/ 23188 h 28419"/>
                <a:gd name="connsiteX28" fmla="*/ 25485 w 28452"/>
                <a:gd name="connsiteY28" fmla="*/ 7557 h 28419"/>
                <a:gd name="connsiteX29" fmla="*/ 24726 w 28452"/>
                <a:gd name="connsiteY29" fmla="*/ 8954 h 28419"/>
                <a:gd name="connsiteX30" fmla="*/ 24512 w 28452"/>
                <a:gd name="connsiteY30" fmla="*/ 9072 h 28419"/>
                <a:gd name="connsiteX31" fmla="*/ 23114 w 28452"/>
                <a:gd name="connsiteY31" fmla="*/ 9475 h 28419"/>
                <a:gd name="connsiteX32" fmla="*/ 21596 w 28452"/>
                <a:gd name="connsiteY32" fmla="*/ 8693 h 28419"/>
                <a:gd name="connsiteX33" fmla="*/ 21074 w 28452"/>
                <a:gd name="connsiteY33" fmla="*/ 7059 h 28419"/>
                <a:gd name="connsiteX34" fmla="*/ 21193 w 28452"/>
                <a:gd name="connsiteY34" fmla="*/ 6633 h 28419"/>
                <a:gd name="connsiteX35" fmla="*/ 23469 w 28452"/>
                <a:gd name="connsiteY35" fmla="*/ 5023 h 28419"/>
                <a:gd name="connsiteX36" fmla="*/ 25508 w 28452"/>
                <a:gd name="connsiteY36" fmla="*/ 7320 h 28419"/>
                <a:gd name="connsiteX37" fmla="*/ 25508 w 28452"/>
                <a:gd name="connsiteY37" fmla="*/ 7438 h 28419"/>
                <a:gd name="connsiteX38" fmla="*/ 25485 w 28452"/>
                <a:gd name="connsiteY38" fmla="*/ 7557 h 28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8452" h="28419">
                  <a:moveTo>
                    <a:pt x="29776" y="4123"/>
                  </a:moveTo>
                  <a:cubicBezTo>
                    <a:pt x="28686" y="1873"/>
                    <a:pt x="26504" y="238"/>
                    <a:pt x="23872" y="25"/>
                  </a:cubicBezTo>
                  <a:cubicBezTo>
                    <a:pt x="19913" y="-306"/>
                    <a:pt x="16475" y="2654"/>
                    <a:pt x="16143" y="6633"/>
                  </a:cubicBezTo>
                  <a:cubicBezTo>
                    <a:pt x="16095" y="7130"/>
                    <a:pt x="16119" y="7604"/>
                    <a:pt x="16190" y="8078"/>
                  </a:cubicBezTo>
                  <a:cubicBezTo>
                    <a:pt x="16380" y="9475"/>
                    <a:pt x="16143" y="10967"/>
                    <a:pt x="15099" y="11867"/>
                  </a:cubicBezTo>
                  <a:cubicBezTo>
                    <a:pt x="14293" y="12554"/>
                    <a:pt x="13487" y="13241"/>
                    <a:pt x="12681" y="13927"/>
                  </a:cubicBezTo>
                  <a:cubicBezTo>
                    <a:pt x="11661" y="14804"/>
                    <a:pt x="10215" y="14875"/>
                    <a:pt x="8935" y="14472"/>
                  </a:cubicBezTo>
                  <a:cubicBezTo>
                    <a:pt x="8508" y="14330"/>
                    <a:pt x="8057" y="14259"/>
                    <a:pt x="7607" y="14212"/>
                  </a:cubicBezTo>
                  <a:cubicBezTo>
                    <a:pt x="3718" y="13856"/>
                    <a:pt x="328" y="16793"/>
                    <a:pt x="19" y="20748"/>
                  </a:cubicBezTo>
                  <a:cubicBezTo>
                    <a:pt x="-265" y="24703"/>
                    <a:pt x="2627" y="28208"/>
                    <a:pt x="6516" y="28587"/>
                  </a:cubicBezTo>
                  <a:cubicBezTo>
                    <a:pt x="10405" y="28943"/>
                    <a:pt x="13843" y="26030"/>
                    <a:pt x="14151" y="22074"/>
                  </a:cubicBezTo>
                  <a:lnTo>
                    <a:pt x="14151" y="22074"/>
                  </a:lnTo>
                  <a:cubicBezTo>
                    <a:pt x="14151" y="21956"/>
                    <a:pt x="14175" y="21861"/>
                    <a:pt x="14175" y="21743"/>
                  </a:cubicBezTo>
                  <a:cubicBezTo>
                    <a:pt x="14222" y="20346"/>
                    <a:pt x="14601" y="18901"/>
                    <a:pt x="15645" y="18001"/>
                  </a:cubicBezTo>
                  <a:cubicBezTo>
                    <a:pt x="16664" y="17125"/>
                    <a:pt x="17684" y="16248"/>
                    <a:pt x="18703" y="15372"/>
                  </a:cubicBezTo>
                  <a:cubicBezTo>
                    <a:pt x="19794" y="14448"/>
                    <a:pt x="21312" y="14330"/>
                    <a:pt x="22734" y="14448"/>
                  </a:cubicBezTo>
                  <a:cubicBezTo>
                    <a:pt x="24655" y="14614"/>
                    <a:pt x="26504" y="14022"/>
                    <a:pt x="27974" y="12767"/>
                  </a:cubicBezTo>
                  <a:cubicBezTo>
                    <a:pt x="29444" y="11512"/>
                    <a:pt x="30322" y="9759"/>
                    <a:pt x="30488" y="7841"/>
                  </a:cubicBezTo>
                  <a:cubicBezTo>
                    <a:pt x="30582" y="6538"/>
                    <a:pt x="30322" y="5236"/>
                    <a:pt x="29776" y="4123"/>
                  </a:cubicBezTo>
                  <a:close/>
                  <a:moveTo>
                    <a:pt x="8389" y="23188"/>
                  </a:moveTo>
                  <a:cubicBezTo>
                    <a:pt x="7962" y="23519"/>
                    <a:pt x="7441" y="23709"/>
                    <a:pt x="6895" y="23638"/>
                  </a:cubicBezTo>
                  <a:cubicBezTo>
                    <a:pt x="5686" y="23519"/>
                    <a:pt x="4809" y="22430"/>
                    <a:pt x="4880" y="21222"/>
                  </a:cubicBezTo>
                  <a:cubicBezTo>
                    <a:pt x="4927" y="20630"/>
                    <a:pt x="5188" y="20109"/>
                    <a:pt x="5639" y="19706"/>
                  </a:cubicBezTo>
                  <a:cubicBezTo>
                    <a:pt x="5876" y="19493"/>
                    <a:pt x="6160" y="19375"/>
                    <a:pt x="6469" y="19280"/>
                  </a:cubicBezTo>
                  <a:cubicBezTo>
                    <a:pt x="6706" y="19209"/>
                    <a:pt x="6967" y="19185"/>
                    <a:pt x="7227" y="19209"/>
                  </a:cubicBezTo>
                  <a:cubicBezTo>
                    <a:pt x="8034" y="19280"/>
                    <a:pt x="8697" y="19777"/>
                    <a:pt x="9029" y="20464"/>
                  </a:cubicBezTo>
                  <a:cubicBezTo>
                    <a:pt x="9195" y="20819"/>
                    <a:pt x="9266" y="21198"/>
                    <a:pt x="9243" y="21601"/>
                  </a:cubicBezTo>
                  <a:cubicBezTo>
                    <a:pt x="9172" y="22264"/>
                    <a:pt x="8840" y="22809"/>
                    <a:pt x="8389" y="23188"/>
                  </a:cubicBezTo>
                  <a:close/>
                  <a:moveTo>
                    <a:pt x="25485" y="7557"/>
                  </a:moveTo>
                  <a:cubicBezTo>
                    <a:pt x="25413" y="8101"/>
                    <a:pt x="25153" y="8599"/>
                    <a:pt x="24726" y="8954"/>
                  </a:cubicBezTo>
                  <a:cubicBezTo>
                    <a:pt x="24655" y="9001"/>
                    <a:pt x="24584" y="9025"/>
                    <a:pt x="24512" y="9072"/>
                  </a:cubicBezTo>
                  <a:cubicBezTo>
                    <a:pt x="24109" y="9357"/>
                    <a:pt x="23635" y="9522"/>
                    <a:pt x="23114" y="9475"/>
                  </a:cubicBezTo>
                  <a:cubicBezTo>
                    <a:pt x="22521" y="9428"/>
                    <a:pt x="21999" y="9143"/>
                    <a:pt x="21596" y="8693"/>
                  </a:cubicBezTo>
                  <a:cubicBezTo>
                    <a:pt x="21217" y="8243"/>
                    <a:pt x="21027" y="7651"/>
                    <a:pt x="21074" y="7059"/>
                  </a:cubicBezTo>
                  <a:cubicBezTo>
                    <a:pt x="21074" y="6917"/>
                    <a:pt x="21146" y="6775"/>
                    <a:pt x="21193" y="6633"/>
                  </a:cubicBezTo>
                  <a:cubicBezTo>
                    <a:pt x="21477" y="5638"/>
                    <a:pt x="22378" y="4928"/>
                    <a:pt x="23469" y="5023"/>
                  </a:cubicBezTo>
                  <a:cubicBezTo>
                    <a:pt x="24631" y="5117"/>
                    <a:pt x="25532" y="6159"/>
                    <a:pt x="25508" y="7320"/>
                  </a:cubicBezTo>
                  <a:cubicBezTo>
                    <a:pt x="25508" y="7367"/>
                    <a:pt x="25485" y="7391"/>
                    <a:pt x="25508" y="7438"/>
                  </a:cubicBezTo>
                  <a:cubicBezTo>
                    <a:pt x="25532" y="7462"/>
                    <a:pt x="25485" y="7509"/>
                    <a:pt x="25485" y="7557"/>
                  </a:cubicBezTo>
                  <a:close/>
                </a:path>
              </a:pathLst>
            </a:custGeom>
            <a:solidFill>
              <a:srgbClr val="CF2234"/>
            </a:solidFill>
            <a:ln w="2369" cap="flat">
              <a:noFill/>
              <a:prstDash val="solid"/>
              <a:miter/>
            </a:ln>
          </p:spPr>
          <p:txBody>
            <a:bodyPr rtlCol="0" anchor="ctr"/>
            <a:lstStyle/>
            <a:p>
              <a:endParaRPr lang="tr-TR"/>
            </a:p>
          </p:txBody>
        </p:sp>
        <p:sp>
          <p:nvSpPr>
            <p:cNvPr id="37" name="Serbest Form 119">
              <a:extLst>
                <a:ext uri="{FF2B5EF4-FFF2-40B4-BE49-F238E27FC236}">
                  <a16:creationId xmlns:a16="http://schemas.microsoft.com/office/drawing/2014/main" id="{295500B1-5667-49F9-B94E-A10D4BDCAF24}"/>
                </a:ext>
              </a:extLst>
            </p:cNvPr>
            <p:cNvSpPr/>
            <p:nvPr/>
          </p:nvSpPr>
          <p:spPr>
            <a:xfrm>
              <a:off x="11619081" y="6329623"/>
              <a:ext cx="11855" cy="26052"/>
            </a:xfrm>
            <a:custGeom>
              <a:avLst/>
              <a:gdLst>
                <a:gd name="connsiteX0" fmla="*/ 9716 w 11855"/>
                <a:gd name="connsiteY0" fmla="*/ 432 h 26051"/>
                <a:gd name="connsiteX1" fmla="*/ 4192 w 11855"/>
                <a:gd name="connsiteY1" fmla="*/ 1095 h 26051"/>
                <a:gd name="connsiteX2" fmla="*/ 3149 w 11855"/>
                <a:gd name="connsiteY2" fmla="*/ 8887 h 26051"/>
                <a:gd name="connsiteX3" fmla="*/ 3931 w 11855"/>
                <a:gd name="connsiteY3" fmla="*/ 9716 h 26051"/>
                <a:gd name="connsiteX4" fmla="*/ 5259 w 11855"/>
                <a:gd name="connsiteY4" fmla="*/ 12463 h 26051"/>
                <a:gd name="connsiteX5" fmla="*/ 4927 w 11855"/>
                <a:gd name="connsiteY5" fmla="*/ 14879 h 26051"/>
                <a:gd name="connsiteX6" fmla="*/ 3054 w 11855"/>
                <a:gd name="connsiteY6" fmla="*/ 17129 h 26051"/>
                <a:gd name="connsiteX7" fmla="*/ 2153 w 11855"/>
                <a:gd name="connsiteY7" fmla="*/ 17673 h 26051"/>
                <a:gd name="connsiteX8" fmla="*/ 1157 w 11855"/>
                <a:gd name="connsiteY8" fmla="*/ 25347 h 26051"/>
                <a:gd name="connsiteX9" fmla="*/ 8934 w 11855"/>
                <a:gd name="connsiteY9" fmla="*/ 26507 h 26051"/>
                <a:gd name="connsiteX10" fmla="*/ 9954 w 11855"/>
                <a:gd name="connsiteY10" fmla="*/ 18834 h 26051"/>
                <a:gd name="connsiteX11" fmla="*/ 9954 w 11855"/>
                <a:gd name="connsiteY11" fmla="*/ 18834 h 26051"/>
                <a:gd name="connsiteX12" fmla="*/ 9788 w 11855"/>
                <a:gd name="connsiteY12" fmla="*/ 18644 h 26051"/>
                <a:gd name="connsiteX13" fmla="*/ 8721 w 11855"/>
                <a:gd name="connsiteY13" fmla="*/ 15731 h 26051"/>
                <a:gd name="connsiteX14" fmla="*/ 9124 w 11855"/>
                <a:gd name="connsiteY14" fmla="*/ 12652 h 26051"/>
                <a:gd name="connsiteX15" fmla="*/ 10973 w 11855"/>
                <a:gd name="connsiteY15" fmla="*/ 10047 h 26051"/>
                <a:gd name="connsiteX16" fmla="*/ 13131 w 11855"/>
                <a:gd name="connsiteY16" fmla="*/ 6400 h 26051"/>
                <a:gd name="connsiteX17" fmla="*/ 12040 w 11855"/>
                <a:gd name="connsiteY17" fmla="*/ 2256 h 26051"/>
                <a:gd name="connsiteX18" fmla="*/ 9716 w 11855"/>
                <a:gd name="connsiteY18" fmla="*/ 432 h 26051"/>
                <a:gd name="connsiteX19" fmla="*/ 7251 w 11855"/>
                <a:gd name="connsiteY19" fmla="*/ 22410 h 26051"/>
                <a:gd name="connsiteX20" fmla="*/ 6634 w 11855"/>
                <a:gd name="connsiteY20" fmla="*/ 23452 h 26051"/>
                <a:gd name="connsiteX21" fmla="*/ 4239 w 11855"/>
                <a:gd name="connsiteY21" fmla="*/ 23097 h 26051"/>
                <a:gd name="connsiteX22" fmla="*/ 3907 w 11855"/>
                <a:gd name="connsiteY22" fmla="*/ 21842 h 26051"/>
                <a:gd name="connsiteX23" fmla="*/ 4168 w 11855"/>
                <a:gd name="connsiteY23" fmla="*/ 21178 h 26051"/>
                <a:gd name="connsiteX24" fmla="*/ 4571 w 11855"/>
                <a:gd name="connsiteY24" fmla="*/ 20752 h 26051"/>
                <a:gd name="connsiteX25" fmla="*/ 6255 w 11855"/>
                <a:gd name="connsiteY25" fmla="*/ 20563 h 26051"/>
                <a:gd name="connsiteX26" fmla="*/ 6966 w 11855"/>
                <a:gd name="connsiteY26" fmla="*/ 21107 h 26051"/>
                <a:gd name="connsiteX27" fmla="*/ 7251 w 11855"/>
                <a:gd name="connsiteY27" fmla="*/ 22410 h 26051"/>
                <a:gd name="connsiteX28" fmla="*/ 9029 w 11855"/>
                <a:gd name="connsiteY28" fmla="*/ 4600 h 26051"/>
                <a:gd name="connsiteX29" fmla="*/ 9313 w 11855"/>
                <a:gd name="connsiteY29" fmla="*/ 5808 h 26051"/>
                <a:gd name="connsiteX30" fmla="*/ 9242 w 11855"/>
                <a:gd name="connsiteY30" fmla="*/ 5997 h 26051"/>
                <a:gd name="connsiteX31" fmla="*/ 8649 w 11855"/>
                <a:gd name="connsiteY31" fmla="*/ 6945 h 26051"/>
                <a:gd name="connsiteX32" fmla="*/ 7369 w 11855"/>
                <a:gd name="connsiteY32" fmla="*/ 7276 h 26051"/>
                <a:gd name="connsiteX33" fmla="*/ 6231 w 11855"/>
                <a:gd name="connsiteY33" fmla="*/ 6613 h 26051"/>
                <a:gd name="connsiteX34" fmla="*/ 6089 w 11855"/>
                <a:gd name="connsiteY34" fmla="*/ 6305 h 26051"/>
                <a:gd name="connsiteX35" fmla="*/ 6563 w 11855"/>
                <a:gd name="connsiteY35" fmla="*/ 4198 h 26051"/>
                <a:gd name="connsiteX36" fmla="*/ 8934 w 11855"/>
                <a:gd name="connsiteY36" fmla="*/ 4482 h 26051"/>
                <a:gd name="connsiteX37" fmla="*/ 8981 w 11855"/>
                <a:gd name="connsiteY37" fmla="*/ 4553 h 26051"/>
                <a:gd name="connsiteX38" fmla="*/ 9029 w 11855"/>
                <a:gd name="connsiteY38" fmla="*/ 4600 h 26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1855" h="26051">
                  <a:moveTo>
                    <a:pt x="9716" y="432"/>
                  </a:moveTo>
                  <a:cubicBezTo>
                    <a:pt x="7938" y="-302"/>
                    <a:pt x="5828" y="-113"/>
                    <a:pt x="4192" y="1095"/>
                  </a:cubicBezTo>
                  <a:cubicBezTo>
                    <a:pt x="1750" y="2942"/>
                    <a:pt x="1299" y="6424"/>
                    <a:pt x="3149" y="8887"/>
                  </a:cubicBezTo>
                  <a:cubicBezTo>
                    <a:pt x="3386" y="9195"/>
                    <a:pt x="3647" y="9455"/>
                    <a:pt x="3931" y="9716"/>
                  </a:cubicBezTo>
                  <a:cubicBezTo>
                    <a:pt x="4761" y="10426"/>
                    <a:pt x="5401" y="11397"/>
                    <a:pt x="5259" y="12463"/>
                  </a:cubicBezTo>
                  <a:cubicBezTo>
                    <a:pt x="5140" y="13268"/>
                    <a:pt x="5045" y="14073"/>
                    <a:pt x="4927" y="14879"/>
                  </a:cubicBezTo>
                  <a:cubicBezTo>
                    <a:pt x="4785" y="15921"/>
                    <a:pt x="4002" y="16702"/>
                    <a:pt x="3054" y="17129"/>
                  </a:cubicBezTo>
                  <a:cubicBezTo>
                    <a:pt x="2746" y="17271"/>
                    <a:pt x="2437" y="17460"/>
                    <a:pt x="2153" y="17673"/>
                  </a:cubicBezTo>
                  <a:cubicBezTo>
                    <a:pt x="-266" y="19473"/>
                    <a:pt x="-716" y="22907"/>
                    <a:pt x="1157" y="25347"/>
                  </a:cubicBezTo>
                  <a:cubicBezTo>
                    <a:pt x="3030" y="27762"/>
                    <a:pt x="6492" y="28307"/>
                    <a:pt x="8934" y="26507"/>
                  </a:cubicBezTo>
                  <a:cubicBezTo>
                    <a:pt x="11353" y="24707"/>
                    <a:pt x="11827" y="21273"/>
                    <a:pt x="9954" y="18834"/>
                  </a:cubicBezTo>
                  <a:lnTo>
                    <a:pt x="9954" y="18834"/>
                  </a:lnTo>
                  <a:cubicBezTo>
                    <a:pt x="9906" y="18763"/>
                    <a:pt x="9859" y="18692"/>
                    <a:pt x="9788" y="18644"/>
                  </a:cubicBezTo>
                  <a:cubicBezTo>
                    <a:pt x="9076" y="17815"/>
                    <a:pt x="8578" y="16797"/>
                    <a:pt x="8721" y="15731"/>
                  </a:cubicBezTo>
                  <a:cubicBezTo>
                    <a:pt x="8863" y="14713"/>
                    <a:pt x="9005" y="13671"/>
                    <a:pt x="9124" y="12652"/>
                  </a:cubicBezTo>
                  <a:cubicBezTo>
                    <a:pt x="9266" y="11563"/>
                    <a:pt x="10096" y="10710"/>
                    <a:pt x="10973" y="10047"/>
                  </a:cubicBezTo>
                  <a:cubicBezTo>
                    <a:pt x="12159" y="9171"/>
                    <a:pt x="12917" y="7868"/>
                    <a:pt x="13131" y="6400"/>
                  </a:cubicBezTo>
                  <a:cubicBezTo>
                    <a:pt x="13320" y="4932"/>
                    <a:pt x="12941" y="3463"/>
                    <a:pt x="12040" y="2256"/>
                  </a:cubicBezTo>
                  <a:cubicBezTo>
                    <a:pt x="11447" y="1403"/>
                    <a:pt x="10617" y="787"/>
                    <a:pt x="9716" y="432"/>
                  </a:cubicBezTo>
                  <a:close/>
                  <a:moveTo>
                    <a:pt x="7251" y="22410"/>
                  </a:moveTo>
                  <a:cubicBezTo>
                    <a:pt x="7179" y="22813"/>
                    <a:pt x="6966" y="23192"/>
                    <a:pt x="6634" y="23452"/>
                  </a:cubicBezTo>
                  <a:cubicBezTo>
                    <a:pt x="5875" y="23997"/>
                    <a:pt x="4808" y="23831"/>
                    <a:pt x="4239" y="23097"/>
                  </a:cubicBezTo>
                  <a:cubicBezTo>
                    <a:pt x="3955" y="22742"/>
                    <a:pt x="3836" y="22292"/>
                    <a:pt x="3907" y="21842"/>
                  </a:cubicBezTo>
                  <a:cubicBezTo>
                    <a:pt x="3931" y="21605"/>
                    <a:pt x="4026" y="21368"/>
                    <a:pt x="4168" y="21178"/>
                  </a:cubicBezTo>
                  <a:cubicBezTo>
                    <a:pt x="4263" y="21013"/>
                    <a:pt x="4405" y="20871"/>
                    <a:pt x="4571" y="20752"/>
                  </a:cubicBezTo>
                  <a:cubicBezTo>
                    <a:pt x="5069" y="20373"/>
                    <a:pt x="5709" y="20326"/>
                    <a:pt x="6255" y="20563"/>
                  </a:cubicBezTo>
                  <a:cubicBezTo>
                    <a:pt x="6539" y="20681"/>
                    <a:pt x="6776" y="20871"/>
                    <a:pt x="6966" y="21107"/>
                  </a:cubicBezTo>
                  <a:cubicBezTo>
                    <a:pt x="7227" y="21463"/>
                    <a:pt x="7322" y="21960"/>
                    <a:pt x="7251" y="22410"/>
                  </a:cubicBezTo>
                  <a:close/>
                  <a:moveTo>
                    <a:pt x="9029" y="4600"/>
                  </a:moveTo>
                  <a:cubicBezTo>
                    <a:pt x="9266" y="4955"/>
                    <a:pt x="9385" y="5382"/>
                    <a:pt x="9313" y="5808"/>
                  </a:cubicBezTo>
                  <a:cubicBezTo>
                    <a:pt x="9313" y="5879"/>
                    <a:pt x="9266" y="5926"/>
                    <a:pt x="9242" y="5997"/>
                  </a:cubicBezTo>
                  <a:cubicBezTo>
                    <a:pt x="9147" y="6376"/>
                    <a:pt x="8958" y="6708"/>
                    <a:pt x="8649" y="6945"/>
                  </a:cubicBezTo>
                  <a:cubicBezTo>
                    <a:pt x="8270" y="7229"/>
                    <a:pt x="7843" y="7324"/>
                    <a:pt x="7369" y="7276"/>
                  </a:cubicBezTo>
                  <a:cubicBezTo>
                    <a:pt x="6919" y="7205"/>
                    <a:pt x="6516" y="6969"/>
                    <a:pt x="6231" y="6613"/>
                  </a:cubicBezTo>
                  <a:cubicBezTo>
                    <a:pt x="6160" y="6519"/>
                    <a:pt x="6136" y="6424"/>
                    <a:pt x="6089" y="6305"/>
                  </a:cubicBezTo>
                  <a:cubicBezTo>
                    <a:pt x="5733" y="5595"/>
                    <a:pt x="5899" y="4695"/>
                    <a:pt x="6563" y="4198"/>
                  </a:cubicBezTo>
                  <a:cubicBezTo>
                    <a:pt x="7298" y="3653"/>
                    <a:pt x="8341" y="3771"/>
                    <a:pt x="8934" y="4482"/>
                  </a:cubicBezTo>
                  <a:cubicBezTo>
                    <a:pt x="8958" y="4505"/>
                    <a:pt x="8958" y="4553"/>
                    <a:pt x="8981" y="4553"/>
                  </a:cubicBezTo>
                  <a:cubicBezTo>
                    <a:pt x="9005" y="4529"/>
                    <a:pt x="9005" y="4576"/>
                    <a:pt x="9029" y="4600"/>
                  </a:cubicBezTo>
                  <a:close/>
                </a:path>
              </a:pathLst>
            </a:custGeom>
            <a:solidFill>
              <a:srgbClr val="CF2234"/>
            </a:solidFill>
            <a:ln w="2369" cap="flat">
              <a:noFill/>
              <a:prstDash val="solid"/>
              <a:miter/>
            </a:ln>
          </p:spPr>
          <p:txBody>
            <a:bodyPr rtlCol="0" anchor="ctr"/>
            <a:lstStyle/>
            <a:p>
              <a:endParaRPr lang="tr-TR"/>
            </a:p>
          </p:txBody>
        </p:sp>
        <p:sp>
          <p:nvSpPr>
            <p:cNvPr id="38" name="Serbest Form 120">
              <a:extLst>
                <a:ext uri="{FF2B5EF4-FFF2-40B4-BE49-F238E27FC236}">
                  <a16:creationId xmlns:a16="http://schemas.microsoft.com/office/drawing/2014/main" id="{CB90AF93-285B-4BD5-9589-CE2BEA94B026}"/>
                </a:ext>
              </a:extLst>
            </p:cNvPr>
            <p:cNvSpPr/>
            <p:nvPr/>
          </p:nvSpPr>
          <p:spPr>
            <a:xfrm>
              <a:off x="11450344" y="6141464"/>
              <a:ext cx="28453" cy="11842"/>
            </a:xfrm>
            <a:custGeom>
              <a:avLst/>
              <a:gdLst>
                <a:gd name="connsiteX0" fmla="*/ 29029 w 28452"/>
                <a:gd name="connsiteY0" fmla="*/ 8125 h 11841"/>
                <a:gd name="connsiteX1" fmla="*/ 27772 w 28452"/>
                <a:gd name="connsiteY1" fmla="*/ 2393 h 11841"/>
                <a:gd name="connsiteX2" fmla="*/ 19473 w 28452"/>
                <a:gd name="connsiteY2" fmla="*/ 2062 h 11841"/>
                <a:gd name="connsiteX3" fmla="*/ 18691 w 28452"/>
                <a:gd name="connsiteY3" fmla="*/ 2962 h 11841"/>
                <a:gd name="connsiteX4" fmla="*/ 15917 w 28452"/>
                <a:gd name="connsiteY4" fmla="*/ 4619 h 11841"/>
                <a:gd name="connsiteX5" fmla="*/ 13332 w 28452"/>
                <a:gd name="connsiteY5" fmla="*/ 4525 h 11841"/>
                <a:gd name="connsiteX6" fmla="*/ 10772 w 28452"/>
                <a:gd name="connsiteY6" fmla="*/ 2772 h 11841"/>
                <a:gd name="connsiteX7" fmla="*/ 10108 w 28452"/>
                <a:gd name="connsiteY7" fmla="*/ 1872 h 11841"/>
                <a:gd name="connsiteX8" fmla="*/ 1927 w 28452"/>
                <a:gd name="connsiteY8" fmla="*/ 1564 h 11841"/>
                <a:gd name="connsiteX9" fmla="*/ 1453 w 28452"/>
                <a:gd name="connsiteY9" fmla="*/ 9853 h 11841"/>
                <a:gd name="connsiteX10" fmla="*/ 9657 w 28452"/>
                <a:gd name="connsiteY10" fmla="*/ 10185 h 11841"/>
                <a:gd name="connsiteX11" fmla="*/ 9657 w 28452"/>
                <a:gd name="connsiteY11" fmla="*/ 10185 h 11841"/>
                <a:gd name="connsiteX12" fmla="*/ 9847 w 28452"/>
                <a:gd name="connsiteY12" fmla="*/ 9996 h 11841"/>
                <a:gd name="connsiteX13" fmla="*/ 12811 w 28452"/>
                <a:gd name="connsiteY13" fmla="*/ 8575 h 11841"/>
                <a:gd name="connsiteX14" fmla="*/ 16106 w 28452"/>
                <a:gd name="connsiteY14" fmla="*/ 8717 h 11841"/>
                <a:gd name="connsiteX15" fmla="*/ 19047 w 28452"/>
                <a:gd name="connsiteY15" fmla="*/ 10422 h 11841"/>
                <a:gd name="connsiteX16" fmla="*/ 23125 w 28452"/>
                <a:gd name="connsiteY16" fmla="*/ 12316 h 11841"/>
                <a:gd name="connsiteX17" fmla="*/ 27369 w 28452"/>
                <a:gd name="connsiteY17" fmla="*/ 10753 h 11841"/>
                <a:gd name="connsiteX18" fmla="*/ 29029 w 28452"/>
                <a:gd name="connsiteY18" fmla="*/ 8125 h 11841"/>
                <a:gd name="connsiteX19" fmla="*/ 5603 w 28452"/>
                <a:gd name="connsiteY19" fmla="*/ 7651 h 11841"/>
                <a:gd name="connsiteX20" fmla="*/ 4441 w 28452"/>
                <a:gd name="connsiteY20" fmla="*/ 7082 h 11841"/>
                <a:gd name="connsiteX21" fmla="*/ 4583 w 28452"/>
                <a:gd name="connsiteY21" fmla="*/ 4525 h 11841"/>
                <a:gd name="connsiteX22" fmla="*/ 5863 w 28452"/>
                <a:gd name="connsiteY22" fmla="*/ 4051 h 11841"/>
                <a:gd name="connsiteX23" fmla="*/ 6598 w 28452"/>
                <a:gd name="connsiteY23" fmla="*/ 4264 h 11841"/>
                <a:gd name="connsiteX24" fmla="*/ 7096 w 28452"/>
                <a:gd name="connsiteY24" fmla="*/ 4643 h 11841"/>
                <a:gd name="connsiteX25" fmla="*/ 7476 w 28452"/>
                <a:gd name="connsiteY25" fmla="*/ 6396 h 11841"/>
                <a:gd name="connsiteX26" fmla="*/ 6978 w 28452"/>
                <a:gd name="connsiteY26" fmla="*/ 7201 h 11841"/>
                <a:gd name="connsiteX27" fmla="*/ 5603 w 28452"/>
                <a:gd name="connsiteY27" fmla="*/ 7651 h 11841"/>
                <a:gd name="connsiteX28" fmla="*/ 24547 w 28452"/>
                <a:gd name="connsiteY28" fmla="*/ 7793 h 11841"/>
                <a:gd name="connsiteX29" fmla="*/ 23314 w 28452"/>
                <a:gd name="connsiteY29" fmla="*/ 8219 h 11841"/>
                <a:gd name="connsiteX30" fmla="*/ 23125 w 28452"/>
                <a:gd name="connsiteY30" fmla="*/ 8172 h 11841"/>
                <a:gd name="connsiteX31" fmla="*/ 22082 w 28452"/>
                <a:gd name="connsiteY31" fmla="*/ 7627 h 11841"/>
                <a:gd name="connsiteX32" fmla="*/ 21607 w 28452"/>
                <a:gd name="connsiteY32" fmla="*/ 6325 h 11841"/>
                <a:gd name="connsiteX33" fmla="*/ 22200 w 28452"/>
                <a:gd name="connsiteY33" fmla="*/ 5046 h 11841"/>
                <a:gd name="connsiteX34" fmla="*/ 22508 w 28452"/>
                <a:gd name="connsiteY34" fmla="*/ 4856 h 11841"/>
                <a:gd name="connsiteX35" fmla="*/ 24761 w 28452"/>
                <a:gd name="connsiteY35" fmla="*/ 5140 h 11841"/>
                <a:gd name="connsiteX36" fmla="*/ 24690 w 28452"/>
                <a:gd name="connsiteY36" fmla="*/ 7651 h 11841"/>
                <a:gd name="connsiteX37" fmla="*/ 24619 w 28452"/>
                <a:gd name="connsiteY37" fmla="*/ 7722 h 11841"/>
                <a:gd name="connsiteX38" fmla="*/ 24547 w 28452"/>
                <a:gd name="connsiteY38" fmla="*/ 7793 h 1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8452" h="11841">
                  <a:moveTo>
                    <a:pt x="29029" y="8125"/>
                  </a:moveTo>
                  <a:cubicBezTo>
                    <a:pt x="29622" y="6183"/>
                    <a:pt x="29218" y="3980"/>
                    <a:pt x="27772" y="2393"/>
                  </a:cubicBezTo>
                  <a:cubicBezTo>
                    <a:pt x="25591" y="1"/>
                    <a:pt x="21868" y="-141"/>
                    <a:pt x="19473" y="2062"/>
                  </a:cubicBezTo>
                  <a:cubicBezTo>
                    <a:pt x="19189" y="2346"/>
                    <a:pt x="18904" y="2630"/>
                    <a:pt x="18691" y="2962"/>
                  </a:cubicBezTo>
                  <a:cubicBezTo>
                    <a:pt x="18027" y="3909"/>
                    <a:pt x="17055" y="4667"/>
                    <a:pt x="15917" y="4619"/>
                  </a:cubicBezTo>
                  <a:cubicBezTo>
                    <a:pt x="15040" y="4596"/>
                    <a:pt x="14186" y="4548"/>
                    <a:pt x="13332" y="4525"/>
                  </a:cubicBezTo>
                  <a:cubicBezTo>
                    <a:pt x="12242" y="4477"/>
                    <a:pt x="11317" y="3719"/>
                    <a:pt x="10772" y="2772"/>
                  </a:cubicBezTo>
                  <a:cubicBezTo>
                    <a:pt x="10582" y="2464"/>
                    <a:pt x="10369" y="2156"/>
                    <a:pt x="10108" y="1872"/>
                  </a:cubicBezTo>
                  <a:cubicBezTo>
                    <a:pt x="7974" y="-496"/>
                    <a:pt x="4299" y="-638"/>
                    <a:pt x="1927" y="1564"/>
                  </a:cubicBezTo>
                  <a:cubicBezTo>
                    <a:pt x="-444" y="3767"/>
                    <a:pt x="-657" y="7485"/>
                    <a:pt x="1453" y="9853"/>
                  </a:cubicBezTo>
                  <a:cubicBezTo>
                    <a:pt x="3587" y="12222"/>
                    <a:pt x="7262" y="12388"/>
                    <a:pt x="9657" y="10185"/>
                  </a:cubicBezTo>
                  <a:lnTo>
                    <a:pt x="9657" y="10185"/>
                  </a:lnTo>
                  <a:cubicBezTo>
                    <a:pt x="9728" y="10114"/>
                    <a:pt x="9776" y="10067"/>
                    <a:pt x="9847" y="9996"/>
                  </a:cubicBezTo>
                  <a:cubicBezTo>
                    <a:pt x="10653" y="9167"/>
                    <a:pt x="11673" y="8527"/>
                    <a:pt x="12811" y="8575"/>
                  </a:cubicBezTo>
                  <a:cubicBezTo>
                    <a:pt x="13901" y="8622"/>
                    <a:pt x="15016" y="8669"/>
                    <a:pt x="16106" y="8717"/>
                  </a:cubicBezTo>
                  <a:cubicBezTo>
                    <a:pt x="17268" y="8764"/>
                    <a:pt x="18240" y="9546"/>
                    <a:pt x="19047" y="10422"/>
                  </a:cubicBezTo>
                  <a:cubicBezTo>
                    <a:pt x="20090" y="11582"/>
                    <a:pt x="21536" y="12269"/>
                    <a:pt x="23125" y="12316"/>
                  </a:cubicBezTo>
                  <a:cubicBezTo>
                    <a:pt x="24690" y="12388"/>
                    <a:pt x="26207" y="11819"/>
                    <a:pt x="27369" y="10753"/>
                  </a:cubicBezTo>
                  <a:cubicBezTo>
                    <a:pt x="28151" y="10019"/>
                    <a:pt x="28721" y="9096"/>
                    <a:pt x="29029" y="8125"/>
                  </a:cubicBezTo>
                  <a:close/>
                  <a:moveTo>
                    <a:pt x="5603" y="7651"/>
                  </a:moveTo>
                  <a:cubicBezTo>
                    <a:pt x="5176" y="7627"/>
                    <a:pt x="4749" y="7438"/>
                    <a:pt x="4441" y="7082"/>
                  </a:cubicBezTo>
                  <a:cubicBezTo>
                    <a:pt x="3777" y="6348"/>
                    <a:pt x="3848" y="5212"/>
                    <a:pt x="4583" y="4525"/>
                  </a:cubicBezTo>
                  <a:cubicBezTo>
                    <a:pt x="4939" y="4193"/>
                    <a:pt x="5389" y="4027"/>
                    <a:pt x="5863" y="4051"/>
                  </a:cubicBezTo>
                  <a:cubicBezTo>
                    <a:pt x="6124" y="4075"/>
                    <a:pt x="6361" y="4146"/>
                    <a:pt x="6598" y="4264"/>
                  </a:cubicBezTo>
                  <a:cubicBezTo>
                    <a:pt x="6788" y="4359"/>
                    <a:pt x="6954" y="4477"/>
                    <a:pt x="7096" y="4643"/>
                  </a:cubicBezTo>
                  <a:cubicBezTo>
                    <a:pt x="7523" y="5140"/>
                    <a:pt x="7642" y="5804"/>
                    <a:pt x="7476" y="6396"/>
                  </a:cubicBezTo>
                  <a:cubicBezTo>
                    <a:pt x="7381" y="6704"/>
                    <a:pt x="7215" y="6964"/>
                    <a:pt x="6978" y="7201"/>
                  </a:cubicBezTo>
                  <a:cubicBezTo>
                    <a:pt x="6575" y="7556"/>
                    <a:pt x="6077" y="7698"/>
                    <a:pt x="5603" y="7651"/>
                  </a:cubicBezTo>
                  <a:close/>
                  <a:moveTo>
                    <a:pt x="24547" y="7793"/>
                  </a:moveTo>
                  <a:cubicBezTo>
                    <a:pt x="24192" y="8077"/>
                    <a:pt x="23765" y="8243"/>
                    <a:pt x="23314" y="8219"/>
                  </a:cubicBezTo>
                  <a:cubicBezTo>
                    <a:pt x="23243" y="8219"/>
                    <a:pt x="23172" y="8172"/>
                    <a:pt x="23125" y="8172"/>
                  </a:cubicBezTo>
                  <a:cubicBezTo>
                    <a:pt x="22722" y="8101"/>
                    <a:pt x="22342" y="7935"/>
                    <a:pt x="22082" y="7627"/>
                  </a:cubicBezTo>
                  <a:cubicBezTo>
                    <a:pt x="21750" y="7272"/>
                    <a:pt x="21584" y="6798"/>
                    <a:pt x="21607" y="6325"/>
                  </a:cubicBezTo>
                  <a:cubicBezTo>
                    <a:pt x="21631" y="5851"/>
                    <a:pt x="21844" y="5377"/>
                    <a:pt x="22200" y="5046"/>
                  </a:cubicBezTo>
                  <a:cubicBezTo>
                    <a:pt x="22295" y="4951"/>
                    <a:pt x="22390" y="4927"/>
                    <a:pt x="22508" y="4856"/>
                  </a:cubicBezTo>
                  <a:cubicBezTo>
                    <a:pt x="23243" y="4406"/>
                    <a:pt x="24168" y="4501"/>
                    <a:pt x="24761" y="5140"/>
                  </a:cubicBezTo>
                  <a:cubicBezTo>
                    <a:pt x="25401" y="5851"/>
                    <a:pt x="25377" y="6964"/>
                    <a:pt x="24690" y="7651"/>
                  </a:cubicBezTo>
                  <a:cubicBezTo>
                    <a:pt x="24666" y="7675"/>
                    <a:pt x="24619" y="7675"/>
                    <a:pt x="24619" y="7722"/>
                  </a:cubicBezTo>
                  <a:cubicBezTo>
                    <a:pt x="24619" y="7769"/>
                    <a:pt x="24571" y="7769"/>
                    <a:pt x="24547" y="7793"/>
                  </a:cubicBezTo>
                  <a:close/>
                </a:path>
              </a:pathLst>
            </a:custGeom>
            <a:solidFill>
              <a:srgbClr val="CF2234"/>
            </a:solidFill>
            <a:ln w="2369" cap="flat">
              <a:noFill/>
              <a:prstDash val="solid"/>
              <a:miter/>
            </a:ln>
          </p:spPr>
          <p:txBody>
            <a:bodyPr rtlCol="0" anchor="ctr"/>
            <a:lstStyle/>
            <a:p>
              <a:endParaRPr lang="tr-TR"/>
            </a:p>
          </p:txBody>
        </p:sp>
        <p:sp>
          <p:nvSpPr>
            <p:cNvPr id="39" name="Serbest Form 121">
              <a:extLst>
                <a:ext uri="{FF2B5EF4-FFF2-40B4-BE49-F238E27FC236}">
                  <a16:creationId xmlns:a16="http://schemas.microsoft.com/office/drawing/2014/main" id="{E92DA23B-1D62-43B0-BFA5-CBFAD7A25125}"/>
                </a:ext>
              </a:extLst>
            </p:cNvPr>
            <p:cNvSpPr/>
            <p:nvPr/>
          </p:nvSpPr>
          <p:spPr>
            <a:xfrm>
              <a:off x="11564181" y="6339539"/>
              <a:ext cx="68761" cy="123153"/>
            </a:xfrm>
            <a:custGeom>
              <a:avLst/>
              <a:gdLst>
                <a:gd name="connsiteX0" fmla="*/ 7854 w 68760"/>
                <a:gd name="connsiteY0" fmla="*/ 13 h 123153"/>
                <a:gd name="connsiteX1" fmla="*/ 5150 w 68760"/>
                <a:gd name="connsiteY1" fmla="*/ 2287 h 123153"/>
                <a:gd name="connsiteX2" fmla="*/ 29 w 68760"/>
                <a:gd name="connsiteY2" fmla="*/ 62087 h 123153"/>
                <a:gd name="connsiteX3" fmla="*/ 2708 w 68760"/>
                <a:gd name="connsiteY3" fmla="*/ 69452 h 123153"/>
                <a:gd name="connsiteX4" fmla="*/ 25305 w 68760"/>
                <a:gd name="connsiteY4" fmla="*/ 93088 h 123153"/>
                <a:gd name="connsiteX5" fmla="*/ 26585 w 68760"/>
                <a:gd name="connsiteY5" fmla="*/ 96475 h 123153"/>
                <a:gd name="connsiteX6" fmla="*/ 25945 w 68760"/>
                <a:gd name="connsiteY6" fmla="*/ 102940 h 123153"/>
                <a:gd name="connsiteX7" fmla="*/ 28600 w 68760"/>
                <a:gd name="connsiteY7" fmla="*/ 109524 h 123153"/>
                <a:gd name="connsiteX8" fmla="*/ 43965 w 68760"/>
                <a:gd name="connsiteY8" fmla="*/ 124563 h 123153"/>
                <a:gd name="connsiteX9" fmla="*/ 44178 w 68760"/>
                <a:gd name="connsiteY9" fmla="*/ 124540 h 123153"/>
                <a:gd name="connsiteX10" fmla="*/ 44392 w 68760"/>
                <a:gd name="connsiteY10" fmla="*/ 124350 h 123153"/>
                <a:gd name="connsiteX11" fmla="*/ 45696 w 68760"/>
                <a:gd name="connsiteY11" fmla="*/ 124445 h 123153"/>
                <a:gd name="connsiteX12" fmla="*/ 47806 w 68760"/>
                <a:gd name="connsiteY12" fmla="*/ 122408 h 123153"/>
                <a:gd name="connsiteX13" fmla="*/ 32015 w 68760"/>
                <a:gd name="connsiteY13" fmla="*/ 106730 h 123153"/>
                <a:gd name="connsiteX14" fmla="*/ 30663 w 68760"/>
                <a:gd name="connsiteY14" fmla="*/ 103390 h 123153"/>
                <a:gd name="connsiteX15" fmla="*/ 31208 w 68760"/>
                <a:gd name="connsiteY15" fmla="*/ 98180 h 123153"/>
                <a:gd name="connsiteX16" fmla="*/ 33580 w 68760"/>
                <a:gd name="connsiteY16" fmla="*/ 96285 h 123153"/>
                <a:gd name="connsiteX17" fmla="*/ 39887 w 68760"/>
                <a:gd name="connsiteY17" fmla="*/ 96688 h 123153"/>
                <a:gd name="connsiteX18" fmla="*/ 43562 w 68760"/>
                <a:gd name="connsiteY18" fmla="*/ 98322 h 123153"/>
                <a:gd name="connsiteX19" fmla="*/ 65802 w 68760"/>
                <a:gd name="connsiteY19" fmla="*/ 121177 h 123153"/>
                <a:gd name="connsiteX20" fmla="*/ 69074 w 68760"/>
                <a:gd name="connsiteY20" fmla="*/ 121390 h 123153"/>
                <a:gd name="connsiteX21" fmla="*/ 69454 w 68760"/>
                <a:gd name="connsiteY21" fmla="*/ 118619 h 123153"/>
                <a:gd name="connsiteX22" fmla="*/ 47403 w 68760"/>
                <a:gd name="connsiteY22" fmla="*/ 95788 h 123153"/>
                <a:gd name="connsiteX23" fmla="*/ 40076 w 68760"/>
                <a:gd name="connsiteY23" fmla="*/ 92544 h 123153"/>
                <a:gd name="connsiteX24" fmla="*/ 32702 w 68760"/>
                <a:gd name="connsiteY24" fmla="*/ 92070 h 123153"/>
                <a:gd name="connsiteX25" fmla="*/ 29003 w 68760"/>
                <a:gd name="connsiteY25" fmla="*/ 90412 h 123153"/>
                <a:gd name="connsiteX26" fmla="*/ 6241 w 68760"/>
                <a:gd name="connsiteY26" fmla="*/ 66468 h 123153"/>
                <a:gd name="connsiteX27" fmla="*/ 4890 w 68760"/>
                <a:gd name="connsiteY27" fmla="*/ 62797 h 123153"/>
                <a:gd name="connsiteX28" fmla="*/ 10153 w 68760"/>
                <a:gd name="connsiteY28" fmla="*/ 2689 h 123153"/>
                <a:gd name="connsiteX29" fmla="*/ 7854 w 68760"/>
                <a:gd name="connsiteY29" fmla="*/ 13 h 123153"/>
                <a:gd name="connsiteX30" fmla="*/ 7854 w 68760"/>
                <a:gd name="connsiteY30" fmla="*/ 13 h 12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8760" h="123153">
                  <a:moveTo>
                    <a:pt x="7854" y="13"/>
                  </a:moveTo>
                  <a:cubicBezTo>
                    <a:pt x="6478" y="-129"/>
                    <a:pt x="5269" y="913"/>
                    <a:pt x="5150" y="2287"/>
                  </a:cubicBezTo>
                  <a:cubicBezTo>
                    <a:pt x="3965" y="16994"/>
                    <a:pt x="1120" y="48256"/>
                    <a:pt x="29" y="62087"/>
                  </a:cubicBezTo>
                  <a:cubicBezTo>
                    <a:pt x="-184" y="64763"/>
                    <a:pt x="788" y="67416"/>
                    <a:pt x="2708" y="69452"/>
                  </a:cubicBezTo>
                  <a:cubicBezTo>
                    <a:pt x="8565" y="75728"/>
                    <a:pt x="21037" y="88731"/>
                    <a:pt x="25305" y="93088"/>
                  </a:cubicBezTo>
                  <a:cubicBezTo>
                    <a:pt x="26229" y="94036"/>
                    <a:pt x="26703" y="95243"/>
                    <a:pt x="26585" y="96475"/>
                  </a:cubicBezTo>
                  <a:cubicBezTo>
                    <a:pt x="26395" y="98251"/>
                    <a:pt x="26158" y="100833"/>
                    <a:pt x="25945" y="102940"/>
                  </a:cubicBezTo>
                  <a:cubicBezTo>
                    <a:pt x="25708" y="105380"/>
                    <a:pt x="26680" y="107748"/>
                    <a:pt x="28600" y="109524"/>
                  </a:cubicBezTo>
                  <a:cubicBezTo>
                    <a:pt x="35642" y="116014"/>
                    <a:pt x="42471" y="122550"/>
                    <a:pt x="43965" y="124563"/>
                  </a:cubicBezTo>
                  <a:cubicBezTo>
                    <a:pt x="44012" y="124634"/>
                    <a:pt x="44178" y="124634"/>
                    <a:pt x="44178" y="124540"/>
                  </a:cubicBezTo>
                  <a:cubicBezTo>
                    <a:pt x="44155" y="124445"/>
                    <a:pt x="44273" y="124350"/>
                    <a:pt x="44392" y="124350"/>
                  </a:cubicBezTo>
                  <a:cubicBezTo>
                    <a:pt x="44818" y="124374"/>
                    <a:pt x="45245" y="124421"/>
                    <a:pt x="45696" y="124445"/>
                  </a:cubicBezTo>
                  <a:cubicBezTo>
                    <a:pt x="47166" y="124540"/>
                    <a:pt x="48565" y="123427"/>
                    <a:pt x="47806" y="122408"/>
                  </a:cubicBezTo>
                  <a:cubicBezTo>
                    <a:pt x="46194" y="120300"/>
                    <a:pt x="42210" y="116156"/>
                    <a:pt x="32015" y="106730"/>
                  </a:cubicBezTo>
                  <a:cubicBezTo>
                    <a:pt x="31043" y="105830"/>
                    <a:pt x="30521" y="104622"/>
                    <a:pt x="30663" y="103390"/>
                  </a:cubicBezTo>
                  <a:cubicBezTo>
                    <a:pt x="30805" y="101969"/>
                    <a:pt x="31019" y="100004"/>
                    <a:pt x="31208" y="98180"/>
                  </a:cubicBezTo>
                  <a:cubicBezTo>
                    <a:pt x="31327" y="97091"/>
                    <a:pt x="32323" y="96191"/>
                    <a:pt x="33580" y="96285"/>
                  </a:cubicBezTo>
                  <a:cubicBezTo>
                    <a:pt x="35690" y="96428"/>
                    <a:pt x="38132" y="96593"/>
                    <a:pt x="39887" y="96688"/>
                  </a:cubicBezTo>
                  <a:cubicBezTo>
                    <a:pt x="41333" y="96783"/>
                    <a:pt x="42661" y="97375"/>
                    <a:pt x="43562" y="98322"/>
                  </a:cubicBezTo>
                  <a:cubicBezTo>
                    <a:pt x="48138" y="103083"/>
                    <a:pt x="61463" y="116748"/>
                    <a:pt x="65802" y="121177"/>
                  </a:cubicBezTo>
                  <a:cubicBezTo>
                    <a:pt x="66609" y="122006"/>
                    <a:pt x="68055" y="122077"/>
                    <a:pt x="69074" y="121390"/>
                  </a:cubicBezTo>
                  <a:cubicBezTo>
                    <a:pt x="70070" y="120679"/>
                    <a:pt x="70260" y="119448"/>
                    <a:pt x="69454" y="118619"/>
                  </a:cubicBezTo>
                  <a:cubicBezTo>
                    <a:pt x="62246" y="111159"/>
                    <a:pt x="54895" y="103580"/>
                    <a:pt x="47403" y="95788"/>
                  </a:cubicBezTo>
                  <a:cubicBezTo>
                    <a:pt x="45577" y="93893"/>
                    <a:pt x="42945" y="92709"/>
                    <a:pt x="40076" y="92544"/>
                  </a:cubicBezTo>
                  <a:cubicBezTo>
                    <a:pt x="37610" y="92378"/>
                    <a:pt x="35168" y="92236"/>
                    <a:pt x="32702" y="92070"/>
                  </a:cubicBezTo>
                  <a:cubicBezTo>
                    <a:pt x="31280" y="91975"/>
                    <a:pt x="29928" y="91383"/>
                    <a:pt x="29003" y="90412"/>
                  </a:cubicBezTo>
                  <a:cubicBezTo>
                    <a:pt x="23479" y="84728"/>
                    <a:pt x="10746" y="71323"/>
                    <a:pt x="6241" y="66468"/>
                  </a:cubicBezTo>
                  <a:cubicBezTo>
                    <a:pt x="5293" y="65450"/>
                    <a:pt x="4771" y="64124"/>
                    <a:pt x="4890" y="62797"/>
                  </a:cubicBezTo>
                  <a:cubicBezTo>
                    <a:pt x="5435" y="56119"/>
                    <a:pt x="9015" y="16378"/>
                    <a:pt x="10153" y="2689"/>
                  </a:cubicBezTo>
                  <a:cubicBezTo>
                    <a:pt x="10201" y="1316"/>
                    <a:pt x="9205" y="131"/>
                    <a:pt x="7854" y="13"/>
                  </a:cubicBezTo>
                  <a:lnTo>
                    <a:pt x="7854" y="13"/>
                  </a:lnTo>
                  <a:close/>
                </a:path>
              </a:pathLst>
            </a:custGeom>
            <a:solidFill>
              <a:srgbClr val="CF2234"/>
            </a:solidFill>
            <a:ln w="2369" cap="flat">
              <a:noFill/>
              <a:prstDash val="solid"/>
              <a:miter/>
            </a:ln>
          </p:spPr>
          <p:txBody>
            <a:bodyPr rtlCol="0" anchor="ctr"/>
            <a:lstStyle/>
            <a:p>
              <a:endParaRPr lang="tr-TR"/>
            </a:p>
          </p:txBody>
        </p:sp>
        <p:sp>
          <p:nvSpPr>
            <p:cNvPr id="40" name="Serbest Form 122">
              <a:extLst>
                <a:ext uri="{FF2B5EF4-FFF2-40B4-BE49-F238E27FC236}">
                  <a16:creationId xmlns:a16="http://schemas.microsoft.com/office/drawing/2014/main" id="{B34938B4-C750-4388-BE7A-B7FBEBA4501B}"/>
                </a:ext>
              </a:extLst>
            </p:cNvPr>
            <p:cNvSpPr/>
            <p:nvPr/>
          </p:nvSpPr>
          <p:spPr>
            <a:xfrm>
              <a:off x="11523166" y="6313638"/>
              <a:ext cx="116182" cy="144468"/>
            </a:xfrm>
            <a:custGeom>
              <a:avLst/>
              <a:gdLst>
                <a:gd name="connsiteX0" fmla="*/ 68121 w 116182"/>
                <a:gd name="connsiteY0" fmla="*/ 142151 h 144467"/>
                <a:gd name="connsiteX1" fmla="*/ 58021 w 116182"/>
                <a:gd name="connsiteY1" fmla="*/ 132109 h 144467"/>
                <a:gd name="connsiteX2" fmla="*/ 56788 w 116182"/>
                <a:gd name="connsiteY2" fmla="*/ 128746 h 144467"/>
                <a:gd name="connsiteX3" fmla="*/ 57452 w 116182"/>
                <a:gd name="connsiteY3" fmla="*/ 121665 h 144467"/>
                <a:gd name="connsiteX4" fmla="*/ 54986 w 116182"/>
                <a:gd name="connsiteY4" fmla="*/ 114821 h 144467"/>
                <a:gd name="connsiteX5" fmla="*/ 18116 w 116182"/>
                <a:gd name="connsiteY5" fmla="*/ 75578 h 144467"/>
                <a:gd name="connsiteX6" fmla="*/ 16645 w 116182"/>
                <a:gd name="connsiteY6" fmla="*/ 71788 h 144467"/>
                <a:gd name="connsiteX7" fmla="*/ 18139 w 116182"/>
                <a:gd name="connsiteY7" fmla="*/ 50189 h 144467"/>
                <a:gd name="connsiteX8" fmla="*/ 15507 w 116182"/>
                <a:gd name="connsiteY8" fmla="*/ 42516 h 144467"/>
                <a:gd name="connsiteX9" fmla="*/ 6213 w 116182"/>
                <a:gd name="connsiteY9" fmla="*/ 31882 h 144467"/>
                <a:gd name="connsiteX10" fmla="*/ 4861 w 116182"/>
                <a:gd name="connsiteY10" fmla="*/ 27879 h 144467"/>
                <a:gd name="connsiteX11" fmla="*/ 5454 w 116182"/>
                <a:gd name="connsiteY11" fmla="*/ 19424 h 144467"/>
                <a:gd name="connsiteX12" fmla="*/ 7446 w 116182"/>
                <a:gd name="connsiteY12" fmla="*/ 15588 h 144467"/>
                <a:gd name="connsiteX13" fmla="*/ 19064 w 116182"/>
                <a:gd name="connsiteY13" fmla="*/ 6020 h 144467"/>
                <a:gd name="connsiteX14" fmla="*/ 23071 w 116182"/>
                <a:gd name="connsiteY14" fmla="*/ 4883 h 144467"/>
                <a:gd name="connsiteX15" fmla="*/ 116017 w 116182"/>
                <a:gd name="connsiteY15" fmla="*/ 12935 h 144467"/>
                <a:gd name="connsiteX16" fmla="*/ 116728 w 116182"/>
                <a:gd name="connsiteY16" fmla="*/ 13125 h 144467"/>
                <a:gd name="connsiteX17" fmla="*/ 116657 w 116182"/>
                <a:gd name="connsiteY17" fmla="*/ 11656 h 144467"/>
                <a:gd name="connsiteX18" fmla="*/ 116847 w 116182"/>
                <a:gd name="connsiteY18" fmla="*/ 8033 h 144467"/>
                <a:gd name="connsiteX19" fmla="*/ 116254 w 116182"/>
                <a:gd name="connsiteY19" fmla="*/ 8056 h 144467"/>
                <a:gd name="connsiteX20" fmla="*/ 23711 w 116182"/>
                <a:gd name="connsiteY20" fmla="*/ 52 h 144467"/>
                <a:gd name="connsiteX21" fmla="*/ 15484 w 116182"/>
                <a:gd name="connsiteY21" fmla="*/ 2538 h 144467"/>
                <a:gd name="connsiteX22" fmla="*/ 4340 w 116182"/>
                <a:gd name="connsiteY22" fmla="*/ 11727 h 144467"/>
                <a:gd name="connsiteX23" fmla="*/ 570 w 116182"/>
                <a:gd name="connsiteY23" fmla="*/ 19093 h 144467"/>
                <a:gd name="connsiteX24" fmla="*/ 24 w 116182"/>
                <a:gd name="connsiteY24" fmla="*/ 27122 h 144467"/>
                <a:gd name="connsiteX25" fmla="*/ 2656 w 116182"/>
                <a:gd name="connsiteY25" fmla="*/ 34984 h 144467"/>
                <a:gd name="connsiteX26" fmla="*/ 11927 w 116182"/>
                <a:gd name="connsiteY26" fmla="*/ 45594 h 144467"/>
                <a:gd name="connsiteX27" fmla="*/ 13279 w 116182"/>
                <a:gd name="connsiteY27" fmla="*/ 49384 h 144467"/>
                <a:gd name="connsiteX28" fmla="*/ 11809 w 116182"/>
                <a:gd name="connsiteY28" fmla="*/ 71007 h 144467"/>
                <a:gd name="connsiteX29" fmla="*/ 14464 w 116182"/>
                <a:gd name="connsiteY29" fmla="*/ 78419 h 144467"/>
                <a:gd name="connsiteX30" fmla="*/ 51334 w 116182"/>
                <a:gd name="connsiteY30" fmla="*/ 117521 h 144467"/>
                <a:gd name="connsiteX31" fmla="*/ 52709 w 116182"/>
                <a:gd name="connsiteY31" fmla="*/ 121097 h 144467"/>
                <a:gd name="connsiteX32" fmla="*/ 52069 w 116182"/>
                <a:gd name="connsiteY32" fmla="*/ 128202 h 144467"/>
                <a:gd name="connsiteX33" fmla="*/ 54630 w 116182"/>
                <a:gd name="connsiteY33" fmla="*/ 134928 h 144467"/>
                <a:gd name="connsiteX34" fmla="*/ 64470 w 116182"/>
                <a:gd name="connsiteY34" fmla="*/ 144662 h 144467"/>
                <a:gd name="connsiteX35" fmla="*/ 67766 w 116182"/>
                <a:gd name="connsiteY35" fmla="*/ 144875 h 144467"/>
                <a:gd name="connsiteX36" fmla="*/ 68121 w 116182"/>
                <a:gd name="connsiteY36" fmla="*/ 142151 h 14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6182" h="144467">
                  <a:moveTo>
                    <a:pt x="68121" y="142151"/>
                  </a:moveTo>
                  <a:cubicBezTo>
                    <a:pt x="65655" y="139712"/>
                    <a:pt x="60581" y="134667"/>
                    <a:pt x="58021" y="132109"/>
                  </a:cubicBezTo>
                  <a:cubicBezTo>
                    <a:pt x="57096" y="131186"/>
                    <a:pt x="56669" y="129978"/>
                    <a:pt x="56788" y="128746"/>
                  </a:cubicBezTo>
                  <a:cubicBezTo>
                    <a:pt x="56977" y="126852"/>
                    <a:pt x="57238" y="124010"/>
                    <a:pt x="57452" y="121665"/>
                  </a:cubicBezTo>
                  <a:cubicBezTo>
                    <a:pt x="57689" y="119202"/>
                    <a:pt x="56835" y="116715"/>
                    <a:pt x="54986" y="114821"/>
                  </a:cubicBezTo>
                  <a:cubicBezTo>
                    <a:pt x="47161" y="106887"/>
                    <a:pt x="24470" y="82706"/>
                    <a:pt x="18116" y="75578"/>
                  </a:cubicBezTo>
                  <a:cubicBezTo>
                    <a:pt x="17143" y="74512"/>
                    <a:pt x="16551" y="73162"/>
                    <a:pt x="16645" y="71788"/>
                  </a:cubicBezTo>
                  <a:cubicBezTo>
                    <a:pt x="16954" y="67265"/>
                    <a:pt x="17712" y="56370"/>
                    <a:pt x="18139" y="50189"/>
                  </a:cubicBezTo>
                  <a:cubicBezTo>
                    <a:pt x="18329" y="47442"/>
                    <a:pt x="17404" y="44671"/>
                    <a:pt x="15507" y="42516"/>
                  </a:cubicBezTo>
                  <a:cubicBezTo>
                    <a:pt x="12662" y="39295"/>
                    <a:pt x="8489" y="34487"/>
                    <a:pt x="6213" y="31882"/>
                  </a:cubicBezTo>
                  <a:cubicBezTo>
                    <a:pt x="5241" y="30769"/>
                    <a:pt x="4766" y="29324"/>
                    <a:pt x="4861" y="27879"/>
                  </a:cubicBezTo>
                  <a:cubicBezTo>
                    <a:pt x="5027" y="25487"/>
                    <a:pt x="5264" y="21864"/>
                    <a:pt x="5454" y="19424"/>
                  </a:cubicBezTo>
                  <a:cubicBezTo>
                    <a:pt x="5549" y="17932"/>
                    <a:pt x="6260" y="16535"/>
                    <a:pt x="7446" y="15588"/>
                  </a:cubicBezTo>
                  <a:cubicBezTo>
                    <a:pt x="10433" y="13148"/>
                    <a:pt x="16148" y="8435"/>
                    <a:pt x="19064" y="6020"/>
                  </a:cubicBezTo>
                  <a:cubicBezTo>
                    <a:pt x="20155" y="5120"/>
                    <a:pt x="21625" y="4741"/>
                    <a:pt x="23071" y="4883"/>
                  </a:cubicBezTo>
                  <a:cubicBezTo>
                    <a:pt x="24944" y="5049"/>
                    <a:pt x="113693" y="12722"/>
                    <a:pt x="116017" y="12935"/>
                  </a:cubicBezTo>
                  <a:cubicBezTo>
                    <a:pt x="116278" y="12959"/>
                    <a:pt x="116491" y="13030"/>
                    <a:pt x="116728" y="13125"/>
                  </a:cubicBezTo>
                  <a:cubicBezTo>
                    <a:pt x="116657" y="12675"/>
                    <a:pt x="116633" y="12177"/>
                    <a:pt x="116657" y="11656"/>
                  </a:cubicBezTo>
                  <a:cubicBezTo>
                    <a:pt x="116704" y="10448"/>
                    <a:pt x="116776" y="9241"/>
                    <a:pt x="116847" y="8033"/>
                  </a:cubicBezTo>
                  <a:cubicBezTo>
                    <a:pt x="116657" y="8056"/>
                    <a:pt x="116467" y="8080"/>
                    <a:pt x="116254" y="8056"/>
                  </a:cubicBezTo>
                  <a:cubicBezTo>
                    <a:pt x="114120" y="7867"/>
                    <a:pt x="25845" y="265"/>
                    <a:pt x="23711" y="52"/>
                  </a:cubicBezTo>
                  <a:cubicBezTo>
                    <a:pt x="20724" y="-233"/>
                    <a:pt x="17736" y="667"/>
                    <a:pt x="15484" y="2538"/>
                  </a:cubicBezTo>
                  <a:cubicBezTo>
                    <a:pt x="11737" y="5617"/>
                    <a:pt x="8015" y="8696"/>
                    <a:pt x="4340" y="11727"/>
                  </a:cubicBezTo>
                  <a:cubicBezTo>
                    <a:pt x="2111" y="13551"/>
                    <a:pt x="759" y="16227"/>
                    <a:pt x="570" y="19093"/>
                  </a:cubicBezTo>
                  <a:cubicBezTo>
                    <a:pt x="380" y="21769"/>
                    <a:pt x="214" y="24445"/>
                    <a:pt x="24" y="27122"/>
                  </a:cubicBezTo>
                  <a:cubicBezTo>
                    <a:pt x="-165" y="29940"/>
                    <a:pt x="759" y="32782"/>
                    <a:pt x="2656" y="34984"/>
                  </a:cubicBezTo>
                  <a:cubicBezTo>
                    <a:pt x="5501" y="38253"/>
                    <a:pt x="9675" y="43037"/>
                    <a:pt x="11927" y="45594"/>
                  </a:cubicBezTo>
                  <a:cubicBezTo>
                    <a:pt x="12875" y="46660"/>
                    <a:pt x="13373" y="48034"/>
                    <a:pt x="13279" y="49384"/>
                  </a:cubicBezTo>
                  <a:cubicBezTo>
                    <a:pt x="12947" y="54073"/>
                    <a:pt x="12212" y="65038"/>
                    <a:pt x="11809" y="71007"/>
                  </a:cubicBezTo>
                  <a:cubicBezTo>
                    <a:pt x="11643" y="73683"/>
                    <a:pt x="12567" y="76359"/>
                    <a:pt x="14464" y="78419"/>
                  </a:cubicBezTo>
                  <a:cubicBezTo>
                    <a:pt x="22692" y="87609"/>
                    <a:pt x="45312" y="111481"/>
                    <a:pt x="51334" y="117521"/>
                  </a:cubicBezTo>
                  <a:cubicBezTo>
                    <a:pt x="52306" y="118515"/>
                    <a:pt x="52828" y="119794"/>
                    <a:pt x="52709" y="121097"/>
                  </a:cubicBezTo>
                  <a:cubicBezTo>
                    <a:pt x="52543" y="123015"/>
                    <a:pt x="52283" y="125881"/>
                    <a:pt x="52069" y="128202"/>
                  </a:cubicBezTo>
                  <a:cubicBezTo>
                    <a:pt x="51856" y="130665"/>
                    <a:pt x="52757" y="133080"/>
                    <a:pt x="54630" y="134928"/>
                  </a:cubicBezTo>
                  <a:cubicBezTo>
                    <a:pt x="57926" y="138220"/>
                    <a:pt x="61221" y="141464"/>
                    <a:pt x="64470" y="144662"/>
                  </a:cubicBezTo>
                  <a:cubicBezTo>
                    <a:pt x="65300" y="145467"/>
                    <a:pt x="66770" y="145585"/>
                    <a:pt x="67766" y="144875"/>
                  </a:cubicBezTo>
                  <a:cubicBezTo>
                    <a:pt x="68738" y="144164"/>
                    <a:pt x="68927" y="142956"/>
                    <a:pt x="68121" y="142151"/>
                  </a:cubicBezTo>
                  <a:close/>
                </a:path>
              </a:pathLst>
            </a:custGeom>
            <a:solidFill>
              <a:srgbClr val="CF2234"/>
            </a:solidFill>
            <a:ln w="2369" cap="flat">
              <a:noFill/>
              <a:prstDash val="solid"/>
              <a:miter/>
            </a:ln>
          </p:spPr>
          <p:txBody>
            <a:bodyPr rtlCol="0" anchor="ctr"/>
            <a:lstStyle/>
            <a:p>
              <a:endParaRPr lang="tr-TR"/>
            </a:p>
          </p:txBody>
        </p:sp>
        <p:sp>
          <p:nvSpPr>
            <p:cNvPr id="41" name="Serbest Form 123">
              <a:extLst>
                <a:ext uri="{FF2B5EF4-FFF2-40B4-BE49-F238E27FC236}">
                  <a16:creationId xmlns:a16="http://schemas.microsoft.com/office/drawing/2014/main" id="{404CD7B9-1742-4B10-9E0C-BF383328F975}"/>
                </a:ext>
              </a:extLst>
            </p:cNvPr>
            <p:cNvSpPr/>
            <p:nvPr/>
          </p:nvSpPr>
          <p:spPr>
            <a:xfrm>
              <a:off x="11508348" y="6298172"/>
              <a:ext cx="54535" cy="156310"/>
            </a:xfrm>
            <a:custGeom>
              <a:avLst/>
              <a:gdLst>
                <a:gd name="connsiteX0" fmla="*/ 17640 w 54534"/>
                <a:gd name="connsiteY0" fmla="*/ 104022 h 156309"/>
                <a:gd name="connsiteX1" fmla="*/ 16194 w 54534"/>
                <a:gd name="connsiteY1" fmla="*/ 100280 h 156309"/>
                <a:gd name="connsiteX2" fmla="*/ 18470 w 54534"/>
                <a:gd name="connsiteY2" fmla="*/ 64376 h 156309"/>
                <a:gd name="connsiteX3" fmla="*/ 15719 w 54534"/>
                <a:gd name="connsiteY3" fmla="*/ 56584 h 156309"/>
                <a:gd name="connsiteX4" fmla="*/ 6188 w 54534"/>
                <a:gd name="connsiteY4" fmla="*/ 45524 h 156309"/>
                <a:gd name="connsiteX5" fmla="*/ 4812 w 54534"/>
                <a:gd name="connsiteY5" fmla="*/ 41498 h 156309"/>
                <a:gd name="connsiteX6" fmla="*/ 6283 w 54534"/>
                <a:gd name="connsiteY6" fmla="*/ 19046 h 156309"/>
                <a:gd name="connsiteX7" fmla="*/ 8132 w 54534"/>
                <a:gd name="connsiteY7" fmla="*/ 15304 h 156309"/>
                <a:gd name="connsiteX8" fmla="*/ 19110 w 54534"/>
                <a:gd name="connsiteY8" fmla="*/ 6163 h 156309"/>
                <a:gd name="connsiteX9" fmla="*/ 23354 w 54534"/>
                <a:gd name="connsiteY9" fmla="*/ 4931 h 156309"/>
                <a:gd name="connsiteX10" fmla="*/ 45500 w 54534"/>
                <a:gd name="connsiteY10" fmla="*/ 7039 h 156309"/>
                <a:gd name="connsiteX11" fmla="*/ 46045 w 54534"/>
                <a:gd name="connsiteY11" fmla="*/ 7157 h 156309"/>
                <a:gd name="connsiteX12" fmla="*/ 46401 w 54534"/>
                <a:gd name="connsiteY12" fmla="*/ 2137 h 156309"/>
                <a:gd name="connsiteX13" fmla="*/ 45950 w 54534"/>
                <a:gd name="connsiteY13" fmla="*/ 2137 h 156309"/>
                <a:gd name="connsiteX14" fmla="*/ 23852 w 54534"/>
                <a:gd name="connsiteY14" fmla="*/ 52 h 156309"/>
                <a:gd name="connsiteX15" fmla="*/ 15696 w 54534"/>
                <a:gd name="connsiteY15" fmla="*/ 2539 h 156309"/>
                <a:gd name="connsiteX16" fmla="*/ 5192 w 54534"/>
                <a:gd name="connsiteY16" fmla="*/ 11302 h 156309"/>
                <a:gd name="connsiteX17" fmla="*/ 1446 w 54534"/>
                <a:gd name="connsiteY17" fmla="*/ 18739 h 156309"/>
                <a:gd name="connsiteX18" fmla="*/ 23 w 54534"/>
                <a:gd name="connsiteY18" fmla="*/ 40646 h 156309"/>
                <a:gd name="connsiteX19" fmla="*/ 2750 w 54534"/>
                <a:gd name="connsiteY19" fmla="*/ 48651 h 156309"/>
                <a:gd name="connsiteX20" fmla="*/ 12281 w 54534"/>
                <a:gd name="connsiteY20" fmla="*/ 59687 h 156309"/>
                <a:gd name="connsiteX21" fmla="*/ 13680 w 54534"/>
                <a:gd name="connsiteY21" fmla="*/ 63595 h 156309"/>
                <a:gd name="connsiteX22" fmla="*/ 11475 w 54534"/>
                <a:gd name="connsiteY22" fmla="*/ 99522 h 156309"/>
                <a:gd name="connsiteX23" fmla="*/ 14226 w 54534"/>
                <a:gd name="connsiteY23" fmla="*/ 106888 h 156309"/>
                <a:gd name="connsiteX24" fmla="*/ 50313 w 54534"/>
                <a:gd name="connsiteY24" fmla="*/ 144497 h 156309"/>
                <a:gd name="connsiteX25" fmla="*/ 51688 w 54534"/>
                <a:gd name="connsiteY25" fmla="*/ 147860 h 156309"/>
                <a:gd name="connsiteX26" fmla="*/ 51048 w 54534"/>
                <a:gd name="connsiteY26" fmla="*/ 155959 h 156309"/>
                <a:gd name="connsiteX27" fmla="*/ 53230 w 54534"/>
                <a:gd name="connsiteY27" fmla="*/ 158044 h 156309"/>
                <a:gd name="connsiteX28" fmla="*/ 55719 w 54534"/>
                <a:gd name="connsiteY28" fmla="*/ 156244 h 156309"/>
                <a:gd name="connsiteX29" fmla="*/ 56359 w 54534"/>
                <a:gd name="connsiteY29" fmla="*/ 148499 h 156309"/>
                <a:gd name="connsiteX30" fmla="*/ 53751 w 54534"/>
                <a:gd name="connsiteY30" fmla="*/ 141773 h 156309"/>
                <a:gd name="connsiteX31" fmla="*/ 17640 w 54534"/>
                <a:gd name="connsiteY31" fmla="*/ 104022 h 15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4534" h="156309">
                  <a:moveTo>
                    <a:pt x="17640" y="104022"/>
                  </a:moveTo>
                  <a:cubicBezTo>
                    <a:pt x="16668" y="102980"/>
                    <a:pt x="16122" y="101630"/>
                    <a:pt x="16194" y="100280"/>
                  </a:cubicBezTo>
                  <a:cubicBezTo>
                    <a:pt x="16573" y="93862"/>
                    <a:pt x="17853" y="73542"/>
                    <a:pt x="18470" y="64376"/>
                  </a:cubicBezTo>
                  <a:cubicBezTo>
                    <a:pt x="18659" y="61605"/>
                    <a:pt x="17640" y="58787"/>
                    <a:pt x="15719" y="56584"/>
                  </a:cubicBezTo>
                  <a:cubicBezTo>
                    <a:pt x="12803" y="53221"/>
                    <a:pt x="8488" y="48224"/>
                    <a:pt x="6188" y="45524"/>
                  </a:cubicBezTo>
                  <a:cubicBezTo>
                    <a:pt x="5216" y="44388"/>
                    <a:pt x="4718" y="42943"/>
                    <a:pt x="4812" y="41498"/>
                  </a:cubicBezTo>
                  <a:cubicBezTo>
                    <a:pt x="5121" y="36430"/>
                    <a:pt x="5927" y="24280"/>
                    <a:pt x="6283" y="19046"/>
                  </a:cubicBezTo>
                  <a:cubicBezTo>
                    <a:pt x="6377" y="17602"/>
                    <a:pt x="7041" y="16228"/>
                    <a:pt x="8132" y="15304"/>
                  </a:cubicBezTo>
                  <a:cubicBezTo>
                    <a:pt x="10906" y="12984"/>
                    <a:pt x="16265" y="8555"/>
                    <a:pt x="19110" y="6163"/>
                  </a:cubicBezTo>
                  <a:cubicBezTo>
                    <a:pt x="20272" y="5192"/>
                    <a:pt x="21813" y="4789"/>
                    <a:pt x="23354" y="4931"/>
                  </a:cubicBezTo>
                  <a:cubicBezTo>
                    <a:pt x="28262" y="5429"/>
                    <a:pt x="39122" y="6471"/>
                    <a:pt x="45500" y="7039"/>
                  </a:cubicBezTo>
                  <a:cubicBezTo>
                    <a:pt x="45690" y="7063"/>
                    <a:pt x="45856" y="7086"/>
                    <a:pt x="46045" y="7157"/>
                  </a:cubicBezTo>
                  <a:cubicBezTo>
                    <a:pt x="46164" y="5476"/>
                    <a:pt x="46282" y="3818"/>
                    <a:pt x="46401" y="2137"/>
                  </a:cubicBezTo>
                  <a:cubicBezTo>
                    <a:pt x="46259" y="2160"/>
                    <a:pt x="46116" y="2160"/>
                    <a:pt x="45950" y="2137"/>
                  </a:cubicBezTo>
                  <a:cubicBezTo>
                    <a:pt x="38553" y="1473"/>
                    <a:pt x="31155" y="763"/>
                    <a:pt x="23852" y="52"/>
                  </a:cubicBezTo>
                  <a:cubicBezTo>
                    <a:pt x="20888" y="-232"/>
                    <a:pt x="17924" y="645"/>
                    <a:pt x="15696" y="2539"/>
                  </a:cubicBezTo>
                  <a:cubicBezTo>
                    <a:pt x="12163" y="5476"/>
                    <a:pt x="8677" y="8413"/>
                    <a:pt x="5192" y="11302"/>
                  </a:cubicBezTo>
                  <a:cubicBezTo>
                    <a:pt x="2987" y="13149"/>
                    <a:pt x="1635" y="15826"/>
                    <a:pt x="1446" y="18739"/>
                  </a:cubicBezTo>
                  <a:cubicBezTo>
                    <a:pt x="948" y="26104"/>
                    <a:pt x="473" y="33422"/>
                    <a:pt x="23" y="40646"/>
                  </a:cubicBezTo>
                  <a:cubicBezTo>
                    <a:pt x="-167" y="43511"/>
                    <a:pt x="829" y="46401"/>
                    <a:pt x="2750" y="48651"/>
                  </a:cubicBezTo>
                  <a:cubicBezTo>
                    <a:pt x="5642" y="52037"/>
                    <a:pt x="9958" y="57034"/>
                    <a:pt x="12281" y="59687"/>
                  </a:cubicBezTo>
                  <a:cubicBezTo>
                    <a:pt x="13253" y="60800"/>
                    <a:pt x="13775" y="62197"/>
                    <a:pt x="13680" y="63595"/>
                  </a:cubicBezTo>
                  <a:cubicBezTo>
                    <a:pt x="13230" y="70487"/>
                    <a:pt x="11973" y="90925"/>
                    <a:pt x="11475" y="99522"/>
                  </a:cubicBezTo>
                  <a:cubicBezTo>
                    <a:pt x="11309" y="102175"/>
                    <a:pt x="12329" y="104827"/>
                    <a:pt x="14226" y="106888"/>
                  </a:cubicBezTo>
                  <a:cubicBezTo>
                    <a:pt x="22358" y="115935"/>
                    <a:pt x="44409" y="138742"/>
                    <a:pt x="50313" y="144497"/>
                  </a:cubicBezTo>
                  <a:cubicBezTo>
                    <a:pt x="51262" y="145444"/>
                    <a:pt x="51783" y="146652"/>
                    <a:pt x="51688" y="147860"/>
                  </a:cubicBezTo>
                  <a:cubicBezTo>
                    <a:pt x="51499" y="150133"/>
                    <a:pt x="51238" y="153757"/>
                    <a:pt x="51048" y="155959"/>
                  </a:cubicBezTo>
                  <a:cubicBezTo>
                    <a:pt x="50953" y="157025"/>
                    <a:pt x="51949" y="157949"/>
                    <a:pt x="53230" y="158044"/>
                  </a:cubicBezTo>
                  <a:cubicBezTo>
                    <a:pt x="54510" y="158138"/>
                    <a:pt x="55624" y="157333"/>
                    <a:pt x="55719" y="156244"/>
                  </a:cubicBezTo>
                  <a:cubicBezTo>
                    <a:pt x="55933" y="153686"/>
                    <a:pt x="56146" y="151104"/>
                    <a:pt x="56359" y="148499"/>
                  </a:cubicBezTo>
                  <a:cubicBezTo>
                    <a:pt x="56549" y="146084"/>
                    <a:pt x="55624" y="143668"/>
                    <a:pt x="53751" y="141773"/>
                  </a:cubicBezTo>
                  <a:cubicBezTo>
                    <a:pt x="45903" y="134076"/>
                    <a:pt x="23828" y="110938"/>
                    <a:pt x="17640" y="104022"/>
                  </a:cubicBezTo>
                  <a:close/>
                </a:path>
              </a:pathLst>
            </a:custGeom>
            <a:solidFill>
              <a:srgbClr val="CF2234"/>
            </a:solidFill>
            <a:ln w="2369" cap="flat">
              <a:noFill/>
              <a:prstDash val="solid"/>
              <a:miter/>
            </a:ln>
          </p:spPr>
          <p:txBody>
            <a:bodyPr rtlCol="0" anchor="ctr"/>
            <a:lstStyle/>
            <a:p>
              <a:endParaRPr lang="tr-TR"/>
            </a:p>
          </p:txBody>
        </p:sp>
        <p:sp>
          <p:nvSpPr>
            <p:cNvPr id="42" name="Serbest Form 124">
              <a:extLst>
                <a:ext uri="{FF2B5EF4-FFF2-40B4-BE49-F238E27FC236}">
                  <a16:creationId xmlns:a16="http://schemas.microsoft.com/office/drawing/2014/main" id="{F851507E-E5F8-4929-AD16-91D3FE9787D6}"/>
                </a:ext>
              </a:extLst>
            </p:cNvPr>
            <p:cNvSpPr/>
            <p:nvPr/>
          </p:nvSpPr>
          <p:spPr>
            <a:xfrm>
              <a:off x="11594990" y="6357687"/>
              <a:ext cx="59277" cy="97101"/>
            </a:xfrm>
            <a:custGeom>
              <a:avLst/>
              <a:gdLst>
                <a:gd name="connsiteX0" fmla="*/ 6161 w 59276"/>
                <a:gd name="connsiteY0" fmla="*/ 36928 h 97101"/>
                <a:gd name="connsiteX1" fmla="*/ 4880 w 59276"/>
                <a:gd name="connsiteY1" fmla="*/ 33139 h 97101"/>
                <a:gd name="connsiteX2" fmla="*/ 7773 w 59276"/>
                <a:gd name="connsiteY2" fmla="*/ 2659 h 97101"/>
                <a:gd name="connsiteX3" fmla="*/ 5544 w 59276"/>
                <a:gd name="connsiteY3" fmla="*/ 6 h 97101"/>
                <a:gd name="connsiteX4" fmla="*/ 5497 w 59276"/>
                <a:gd name="connsiteY4" fmla="*/ 6 h 97101"/>
                <a:gd name="connsiteX5" fmla="*/ 2865 w 59276"/>
                <a:gd name="connsiteY5" fmla="*/ 2232 h 97101"/>
                <a:gd name="connsiteX6" fmla="*/ 43 w 59276"/>
                <a:gd name="connsiteY6" fmla="*/ 32594 h 97101"/>
                <a:gd name="connsiteX7" fmla="*/ 2604 w 59276"/>
                <a:gd name="connsiteY7" fmla="*/ 40031 h 97101"/>
                <a:gd name="connsiteX8" fmla="*/ 57210 w 59276"/>
                <a:gd name="connsiteY8" fmla="*/ 98197 h 97101"/>
                <a:gd name="connsiteX9" fmla="*/ 60482 w 59276"/>
                <a:gd name="connsiteY9" fmla="*/ 98410 h 97101"/>
                <a:gd name="connsiteX10" fmla="*/ 60980 w 59276"/>
                <a:gd name="connsiteY10" fmla="*/ 95663 h 97101"/>
                <a:gd name="connsiteX11" fmla="*/ 6161 w 59276"/>
                <a:gd name="connsiteY11" fmla="*/ 36928 h 9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9276" h="97101">
                  <a:moveTo>
                    <a:pt x="6161" y="36928"/>
                  </a:moveTo>
                  <a:cubicBezTo>
                    <a:pt x="5212" y="35886"/>
                    <a:pt x="4738" y="34513"/>
                    <a:pt x="4880" y="33139"/>
                  </a:cubicBezTo>
                  <a:cubicBezTo>
                    <a:pt x="5426" y="27668"/>
                    <a:pt x="6848" y="12629"/>
                    <a:pt x="7773" y="2659"/>
                  </a:cubicBezTo>
                  <a:cubicBezTo>
                    <a:pt x="7892" y="1309"/>
                    <a:pt x="6896" y="125"/>
                    <a:pt x="5544" y="6"/>
                  </a:cubicBezTo>
                  <a:cubicBezTo>
                    <a:pt x="5520" y="6"/>
                    <a:pt x="5520" y="6"/>
                    <a:pt x="5497" y="6"/>
                  </a:cubicBezTo>
                  <a:cubicBezTo>
                    <a:pt x="4169" y="-88"/>
                    <a:pt x="2983" y="906"/>
                    <a:pt x="2865" y="2232"/>
                  </a:cubicBezTo>
                  <a:cubicBezTo>
                    <a:pt x="1916" y="12558"/>
                    <a:pt x="992" y="22695"/>
                    <a:pt x="43" y="32594"/>
                  </a:cubicBezTo>
                  <a:cubicBezTo>
                    <a:pt x="-217" y="35318"/>
                    <a:pt x="707" y="37994"/>
                    <a:pt x="2604" y="40031"/>
                  </a:cubicBezTo>
                  <a:cubicBezTo>
                    <a:pt x="21596" y="60612"/>
                    <a:pt x="39782" y="79700"/>
                    <a:pt x="57210" y="98197"/>
                  </a:cubicBezTo>
                  <a:cubicBezTo>
                    <a:pt x="57992" y="99050"/>
                    <a:pt x="59462" y="99144"/>
                    <a:pt x="60482" y="98410"/>
                  </a:cubicBezTo>
                  <a:cubicBezTo>
                    <a:pt x="61454" y="97700"/>
                    <a:pt x="61762" y="96468"/>
                    <a:pt x="60980" y="95663"/>
                  </a:cubicBezTo>
                  <a:cubicBezTo>
                    <a:pt x="53819" y="87990"/>
                    <a:pt x="14957" y="46662"/>
                    <a:pt x="6161" y="36928"/>
                  </a:cubicBezTo>
                  <a:close/>
                </a:path>
              </a:pathLst>
            </a:custGeom>
            <a:solidFill>
              <a:srgbClr val="CF2234"/>
            </a:solidFill>
            <a:ln w="2369" cap="flat">
              <a:noFill/>
              <a:prstDash val="solid"/>
              <a:miter/>
            </a:ln>
          </p:spPr>
          <p:txBody>
            <a:bodyPr rtlCol="0" anchor="ctr"/>
            <a:lstStyle/>
            <a:p>
              <a:endParaRPr lang="tr-TR"/>
            </a:p>
          </p:txBody>
        </p:sp>
        <p:sp>
          <p:nvSpPr>
            <p:cNvPr id="43" name="Serbest Form 125">
              <a:extLst>
                <a:ext uri="{FF2B5EF4-FFF2-40B4-BE49-F238E27FC236}">
                  <a16:creationId xmlns:a16="http://schemas.microsoft.com/office/drawing/2014/main" id="{66B414AA-D5C6-4214-A6CB-A911E9FC89A8}"/>
                </a:ext>
              </a:extLst>
            </p:cNvPr>
            <p:cNvSpPr/>
            <p:nvPr/>
          </p:nvSpPr>
          <p:spPr>
            <a:xfrm>
              <a:off x="11638970" y="6306111"/>
              <a:ext cx="71132" cy="118416"/>
            </a:xfrm>
            <a:custGeom>
              <a:avLst/>
              <a:gdLst>
                <a:gd name="connsiteX0" fmla="*/ 49579 w 71131"/>
                <a:gd name="connsiteY0" fmla="*/ 92341 h 118416"/>
                <a:gd name="connsiteX1" fmla="*/ 48465 w 71131"/>
                <a:gd name="connsiteY1" fmla="*/ 88599 h 118416"/>
                <a:gd name="connsiteX2" fmla="*/ 49389 w 71131"/>
                <a:gd name="connsiteY2" fmla="*/ 80642 h 118416"/>
                <a:gd name="connsiteX3" fmla="*/ 47255 w 71131"/>
                <a:gd name="connsiteY3" fmla="*/ 73205 h 118416"/>
                <a:gd name="connsiteX4" fmla="*/ 38862 w 71131"/>
                <a:gd name="connsiteY4" fmla="*/ 63542 h 118416"/>
                <a:gd name="connsiteX5" fmla="*/ 37724 w 71131"/>
                <a:gd name="connsiteY5" fmla="*/ 59871 h 118416"/>
                <a:gd name="connsiteX6" fmla="*/ 40071 w 71131"/>
                <a:gd name="connsiteY6" fmla="*/ 37704 h 118416"/>
                <a:gd name="connsiteX7" fmla="*/ 37724 w 71131"/>
                <a:gd name="connsiteY7" fmla="*/ 29983 h 118416"/>
                <a:gd name="connsiteX8" fmla="*/ 15768 w 71131"/>
                <a:gd name="connsiteY8" fmla="*/ 4192 h 118416"/>
                <a:gd name="connsiteX9" fmla="*/ 8275 w 71131"/>
                <a:gd name="connsiteY9" fmla="*/ 497 h 118416"/>
                <a:gd name="connsiteX10" fmla="*/ 593 w 71131"/>
                <a:gd name="connsiteY10" fmla="*/ 47 h 118416"/>
                <a:gd name="connsiteX11" fmla="*/ 332 w 71131"/>
                <a:gd name="connsiteY11" fmla="*/ 0 h 118416"/>
                <a:gd name="connsiteX12" fmla="*/ 95 w 71131"/>
                <a:gd name="connsiteY12" fmla="*/ 3813 h 118416"/>
                <a:gd name="connsiteX13" fmla="*/ 0 w 71131"/>
                <a:gd name="connsiteY13" fmla="*/ 4926 h 118416"/>
                <a:gd name="connsiteX14" fmla="*/ 166 w 71131"/>
                <a:gd name="connsiteY14" fmla="*/ 4926 h 118416"/>
                <a:gd name="connsiteX15" fmla="*/ 8014 w 71131"/>
                <a:gd name="connsiteY15" fmla="*/ 5376 h 118416"/>
                <a:gd name="connsiteX16" fmla="*/ 11808 w 71131"/>
                <a:gd name="connsiteY16" fmla="*/ 7152 h 118416"/>
                <a:gd name="connsiteX17" fmla="*/ 34357 w 71131"/>
                <a:gd name="connsiteY17" fmla="*/ 33536 h 118416"/>
                <a:gd name="connsiteX18" fmla="*/ 35447 w 71131"/>
                <a:gd name="connsiteY18" fmla="*/ 37206 h 118416"/>
                <a:gd name="connsiteX19" fmla="*/ 33100 w 71131"/>
                <a:gd name="connsiteY19" fmla="*/ 59398 h 118416"/>
                <a:gd name="connsiteX20" fmla="*/ 35305 w 71131"/>
                <a:gd name="connsiteY20" fmla="*/ 66811 h 118416"/>
                <a:gd name="connsiteX21" fmla="*/ 43722 w 71131"/>
                <a:gd name="connsiteY21" fmla="*/ 76450 h 118416"/>
                <a:gd name="connsiteX22" fmla="*/ 44813 w 71131"/>
                <a:gd name="connsiteY22" fmla="*/ 80215 h 118416"/>
                <a:gd name="connsiteX23" fmla="*/ 43888 w 71131"/>
                <a:gd name="connsiteY23" fmla="*/ 88173 h 118416"/>
                <a:gd name="connsiteX24" fmla="*/ 46094 w 71131"/>
                <a:gd name="connsiteY24" fmla="*/ 95609 h 118416"/>
                <a:gd name="connsiteX25" fmla="*/ 67315 w 71131"/>
                <a:gd name="connsiteY25" fmla="*/ 119743 h 118416"/>
                <a:gd name="connsiteX26" fmla="*/ 70539 w 71131"/>
                <a:gd name="connsiteY26" fmla="*/ 119837 h 118416"/>
                <a:gd name="connsiteX27" fmla="*/ 70824 w 71131"/>
                <a:gd name="connsiteY27" fmla="*/ 116593 h 118416"/>
                <a:gd name="connsiteX28" fmla="*/ 49579 w 71131"/>
                <a:gd name="connsiteY28" fmla="*/ 92341 h 118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1131" h="118416">
                  <a:moveTo>
                    <a:pt x="49579" y="92341"/>
                  </a:moveTo>
                  <a:cubicBezTo>
                    <a:pt x="48702" y="91346"/>
                    <a:pt x="48299" y="89973"/>
                    <a:pt x="48465" y="88599"/>
                  </a:cubicBezTo>
                  <a:cubicBezTo>
                    <a:pt x="48725" y="86468"/>
                    <a:pt x="49081" y="83247"/>
                    <a:pt x="49389" y="80642"/>
                  </a:cubicBezTo>
                  <a:cubicBezTo>
                    <a:pt x="49698" y="77918"/>
                    <a:pt x="48986" y="75194"/>
                    <a:pt x="47255" y="73205"/>
                  </a:cubicBezTo>
                  <a:cubicBezTo>
                    <a:pt x="44718" y="70268"/>
                    <a:pt x="40925" y="65911"/>
                    <a:pt x="38862" y="63542"/>
                  </a:cubicBezTo>
                  <a:cubicBezTo>
                    <a:pt x="38008" y="62548"/>
                    <a:pt x="37558" y="61245"/>
                    <a:pt x="37724" y="59871"/>
                  </a:cubicBezTo>
                  <a:cubicBezTo>
                    <a:pt x="38245" y="55206"/>
                    <a:pt x="39431" y="44004"/>
                    <a:pt x="40071" y="37704"/>
                  </a:cubicBezTo>
                  <a:cubicBezTo>
                    <a:pt x="40356" y="34862"/>
                    <a:pt x="39502" y="32091"/>
                    <a:pt x="37724" y="29983"/>
                  </a:cubicBezTo>
                  <a:cubicBezTo>
                    <a:pt x="30539" y="21552"/>
                    <a:pt x="23213" y="12955"/>
                    <a:pt x="15768" y="4192"/>
                  </a:cubicBezTo>
                  <a:cubicBezTo>
                    <a:pt x="13894" y="2013"/>
                    <a:pt x="11191" y="663"/>
                    <a:pt x="8275" y="497"/>
                  </a:cubicBezTo>
                  <a:cubicBezTo>
                    <a:pt x="5738" y="355"/>
                    <a:pt x="3177" y="213"/>
                    <a:pt x="593" y="47"/>
                  </a:cubicBezTo>
                  <a:cubicBezTo>
                    <a:pt x="498" y="47"/>
                    <a:pt x="403" y="24"/>
                    <a:pt x="332" y="0"/>
                  </a:cubicBezTo>
                  <a:cubicBezTo>
                    <a:pt x="261" y="1279"/>
                    <a:pt x="190" y="2534"/>
                    <a:pt x="95" y="3813"/>
                  </a:cubicBezTo>
                  <a:cubicBezTo>
                    <a:pt x="71" y="4192"/>
                    <a:pt x="47" y="4571"/>
                    <a:pt x="0" y="4926"/>
                  </a:cubicBezTo>
                  <a:cubicBezTo>
                    <a:pt x="47" y="4926"/>
                    <a:pt x="95" y="4926"/>
                    <a:pt x="166" y="4926"/>
                  </a:cubicBezTo>
                  <a:cubicBezTo>
                    <a:pt x="2656" y="5068"/>
                    <a:pt x="5833" y="5258"/>
                    <a:pt x="8014" y="5376"/>
                  </a:cubicBezTo>
                  <a:cubicBezTo>
                    <a:pt x="9484" y="5447"/>
                    <a:pt x="10883" y="6063"/>
                    <a:pt x="11808" y="7152"/>
                  </a:cubicBezTo>
                  <a:cubicBezTo>
                    <a:pt x="16408" y="12528"/>
                    <a:pt x="30089" y="28538"/>
                    <a:pt x="34357" y="33536"/>
                  </a:cubicBezTo>
                  <a:cubicBezTo>
                    <a:pt x="35210" y="34530"/>
                    <a:pt x="35590" y="35856"/>
                    <a:pt x="35447" y="37206"/>
                  </a:cubicBezTo>
                  <a:cubicBezTo>
                    <a:pt x="34950" y="41990"/>
                    <a:pt x="33764" y="53216"/>
                    <a:pt x="33100" y="59398"/>
                  </a:cubicBezTo>
                  <a:cubicBezTo>
                    <a:pt x="32792" y="62145"/>
                    <a:pt x="33574" y="64821"/>
                    <a:pt x="35305" y="66811"/>
                  </a:cubicBezTo>
                  <a:cubicBezTo>
                    <a:pt x="37890" y="69771"/>
                    <a:pt x="41683" y="74129"/>
                    <a:pt x="43722" y="76450"/>
                  </a:cubicBezTo>
                  <a:cubicBezTo>
                    <a:pt x="44600" y="77468"/>
                    <a:pt x="44979" y="78818"/>
                    <a:pt x="44813" y="80215"/>
                  </a:cubicBezTo>
                  <a:cubicBezTo>
                    <a:pt x="44576" y="82370"/>
                    <a:pt x="44197" y="85591"/>
                    <a:pt x="43888" y="88173"/>
                  </a:cubicBezTo>
                  <a:cubicBezTo>
                    <a:pt x="43556" y="90920"/>
                    <a:pt x="44339" y="93620"/>
                    <a:pt x="46094" y="95609"/>
                  </a:cubicBezTo>
                  <a:cubicBezTo>
                    <a:pt x="53230" y="103709"/>
                    <a:pt x="60272" y="111714"/>
                    <a:pt x="67315" y="119743"/>
                  </a:cubicBezTo>
                  <a:cubicBezTo>
                    <a:pt x="68097" y="120643"/>
                    <a:pt x="69543" y="120690"/>
                    <a:pt x="70539" y="119837"/>
                  </a:cubicBezTo>
                  <a:cubicBezTo>
                    <a:pt x="71559" y="118961"/>
                    <a:pt x="71630" y="117516"/>
                    <a:pt x="70824" y="116593"/>
                  </a:cubicBezTo>
                  <a:cubicBezTo>
                    <a:pt x="66461" y="111619"/>
                    <a:pt x="53871" y="97244"/>
                    <a:pt x="49579" y="92341"/>
                  </a:cubicBezTo>
                  <a:close/>
                </a:path>
              </a:pathLst>
            </a:custGeom>
            <a:solidFill>
              <a:srgbClr val="CF2234"/>
            </a:solidFill>
            <a:ln w="2369" cap="flat">
              <a:noFill/>
              <a:prstDash val="solid"/>
              <a:miter/>
            </a:ln>
          </p:spPr>
          <p:txBody>
            <a:bodyPr rtlCol="0" anchor="ctr"/>
            <a:lstStyle/>
            <a:p>
              <a:endParaRPr lang="tr-TR"/>
            </a:p>
          </p:txBody>
        </p:sp>
        <p:sp>
          <p:nvSpPr>
            <p:cNvPr id="44" name="Serbest Form 126">
              <a:extLst>
                <a:ext uri="{FF2B5EF4-FFF2-40B4-BE49-F238E27FC236}">
                  <a16:creationId xmlns:a16="http://schemas.microsoft.com/office/drawing/2014/main" id="{7C98D86E-263C-4EEF-928C-07575CD4B652}"/>
                </a:ext>
              </a:extLst>
            </p:cNvPr>
            <p:cNvSpPr/>
            <p:nvPr/>
          </p:nvSpPr>
          <p:spPr>
            <a:xfrm>
              <a:off x="11636637" y="6336493"/>
              <a:ext cx="64019" cy="94733"/>
            </a:xfrm>
            <a:custGeom>
              <a:avLst/>
              <a:gdLst>
                <a:gd name="connsiteX0" fmla="*/ 50323 w 64018"/>
                <a:gd name="connsiteY0" fmla="*/ 75435 h 94733"/>
                <a:gd name="connsiteX1" fmla="*/ 43281 w 64018"/>
                <a:gd name="connsiteY1" fmla="*/ 72238 h 94733"/>
                <a:gd name="connsiteX2" fmla="*/ 35694 w 64018"/>
                <a:gd name="connsiteY2" fmla="*/ 71977 h 94733"/>
                <a:gd name="connsiteX3" fmla="*/ 32114 w 64018"/>
                <a:gd name="connsiteY3" fmla="*/ 70438 h 94733"/>
                <a:gd name="connsiteX4" fmla="*/ 10442 w 64018"/>
                <a:gd name="connsiteY4" fmla="*/ 46234 h 94733"/>
                <a:gd name="connsiteX5" fmla="*/ 9233 w 64018"/>
                <a:gd name="connsiteY5" fmla="*/ 42492 h 94733"/>
                <a:gd name="connsiteX6" fmla="*/ 13169 w 64018"/>
                <a:gd name="connsiteY6" fmla="*/ 5048 h 94733"/>
                <a:gd name="connsiteX7" fmla="*/ 9067 w 64018"/>
                <a:gd name="connsiteY7" fmla="*/ 335 h 94733"/>
                <a:gd name="connsiteX8" fmla="*/ 2523 w 64018"/>
                <a:gd name="connsiteY8" fmla="*/ 4 h 94733"/>
                <a:gd name="connsiteX9" fmla="*/ 9 w 64018"/>
                <a:gd name="connsiteY9" fmla="*/ 2159 h 94733"/>
                <a:gd name="connsiteX10" fmla="*/ 9 w 64018"/>
                <a:gd name="connsiteY10" fmla="*/ 2206 h 94733"/>
                <a:gd name="connsiteX11" fmla="*/ 2262 w 64018"/>
                <a:gd name="connsiteY11" fmla="*/ 4788 h 94733"/>
                <a:gd name="connsiteX12" fmla="*/ 6008 w 64018"/>
                <a:gd name="connsiteY12" fmla="*/ 4977 h 94733"/>
                <a:gd name="connsiteX13" fmla="*/ 8095 w 64018"/>
                <a:gd name="connsiteY13" fmla="*/ 7346 h 94733"/>
                <a:gd name="connsiteX14" fmla="*/ 4467 w 64018"/>
                <a:gd name="connsiteY14" fmla="*/ 42089 h 94733"/>
                <a:gd name="connsiteX15" fmla="*/ 6862 w 64018"/>
                <a:gd name="connsiteY15" fmla="*/ 49478 h 94733"/>
                <a:gd name="connsiteX16" fmla="*/ 28154 w 64018"/>
                <a:gd name="connsiteY16" fmla="*/ 73161 h 94733"/>
                <a:gd name="connsiteX17" fmla="*/ 35267 w 64018"/>
                <a:gd name="connsiteY17" fmla="*/ 76382 h 94733"/>
                <a:gd name="connsiteX18" fmla="*/ 42855 w 64018"/>
                <a:gd name="connsiteY18" fmla="*/ 76643 h 94733"/>
                <a:gd name="connsiteX19" fmla="*/ 46459 w 64018"/>
                <a:gd name="connsiteY19" fmla="*/ 78230 h 94733"/>
                <a:gd name="connsiteX20" fmla="*/ 62179 w 64018"/>
                <a:gd name="connsiteY20" fmla="*/ 95945 h 94733"/>
                <a:gd name="connsiteX21" fmla="*/ 65403 w 64018"/>
                <a:gd name="connsiteY21" fmla="*/ 96039 h 94733"/>
                <a:gd name="connsiteX22" fmla="*/ 65806 w 64018"/>
                <a:gd name="connsiteY22" fmla="*/ 92937 h 94733"/>
                <a:gd name="connsiteX23" fmla="*/ 50323 w 64018"/>
                <a:gd name="connsiteY23" fmla="*/ 75435 h 9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4018" h="94733">
                  <a:moveTo>
                    <a:pt x="50323" y="75435"/>
                  </a:moveTo>
                  <a:cubicBezTo>
                    <a:pt x="48592" y="73493"/>
                    <a:pt x="46079" y="72332"/>
                    <a:pt x="43281" y="72238"/>
                  </a:cubicBezTo>
                  <a:cubicBezTo>
                    <a:pt x="40815" y="72167"/>
                    <a:pt x="37780" y="72048"/>
                    <a:pt x="35694" y="71977"/>
                  </a:cubicBezTo>
                  <a:cubicBezTo>
                    <a:pt x="34295" y="71930"/>
                    <a:pt x="32991" y="71409"/>
                    <a:pt x="32114" y="70438"/>
                  </a:cubicBezTo>
                  <a:cubicBezTo>
                    <a:pt x="27964" y="65796"/>
                    <a:pt x="14971" y="51278"/>
                    <a:pt x="10442" y="46234"/>
                  </a:cubicBezTo>
                  <a:cubicBezTo>
                    <a:pt x="9541" y="45215"/>
                    <a:pt x="9091" y="43865"/>
                    <a:pt x="9233" y="42492"/>
                  </a:cubicBezTo>
                  <a:cubicBezTo>
                    <a:pt x="9992" y="35766"/>
                    <a:pt x="12220" y="14545"/>
                    <a:pt x="13169" y="5048"/>
                  </a:cubicBezTo>
                  <a:cubicBezTo>
                    <a:pt x="13430" y="2562"/>
                    <a:pt x="11580" y="454"/>
                    <a:pt x="9067" y="335"/>
                  </a:cubicBezTo>
                  <a:cubicBezTo>
                    <a:pt x="6885" y="217"/>
                    <a:pt x="4704" y="122"/>
                    <a:pt x="2523" y="4"/>
                  </a:cubicBezTo>
                  <a:cubicBezTo>
                    <a:pt x="1242" y="-67"/>
                    <a:pt x="128" y="880"/>
                    <a:pt x="9" y="2159"/>
                  </a:cubicBezTo>
                  <a:cubicBezTo>
                    <a:pt x="9" y="2183"/>
                    <a:pt x="9" y="2183"/>
                    <a:pt x="9" y="2206"/>
                  </a:cubicBezTo>
                  <a:cubicBezTo>
                    <a:pt x="-109" y="3556"/>
                    <a:pt x="910" y="4717"/>
                    <a:pt x="2262" y="4788"/>
                  </a:cubicBezTo>
                  <a:cubicBezTo>
                    <a:pt x="3542" y="4859"/>
                    <a:pt x="4870" y="4930"/>
                    <a:pt x="6008" y="4977"/>
                  </a:cubicBezTo>
                  <a:cubicBezTo>
                    <a:pt x="7289" y="5048"/>
                    <a:pt x="8213" y="6090"/>
                    <a:pt x="8095" y="7346"/>
                  </a:cubicBezTo>
                  <a:cubicBezTo>
                    <a:pt x="7383" y="14498"/>
                    <a:pt x="5392" y="33729"/>
                    <a:pt x="4467" y="42089"/>
                  </a:cubicBezTo>
                  <a:cubicBezTo>
                    <a:pt x="4182" y="44813"/>
                    <a:pt x="5083" y="47465"/>
                    <a:pt x="6862" y="49478"/>
                  </a:cubicBezTo>
                  <a:cubicBezTo>
                    <a:pt x="14070" y="57530"/>
                    <a:pt x="21183" y="65417"/>
                    <a:pt x="28154" y="73161"/>
                  </a:cubicBezTo>
                  <a:cubicBezTo>
                    <a:pt x="29909" y="75103"/>
                    <a:pt x="32469" y="76288"/>
                    <a:pt x="35267" y="76382"/>
                  </a:cubicBezTo>
                  <a:cubicBezTo>
                    <a:pt x="37757" y="76477"/>
                    <a:pt x="40792" y="76572"/>
                    <a:pt x="42855" y="76643"/>
                  </a:cubicBezTo>
                  <a:cubicBezTo>
                    <a:pt x="44277" y="76690"/>
                    <a:pt x="45581" y="77235"/>
                    <a:pt x="46459" y="78230"/>
                  </a:cubicBezTo>
                  <a:cubicBezTo>
                    <a:pt x="49920" y="82137"/>
                    <a:pt x="58764" y="92061"/>
                    <a:pt x="62179" y="95945"/>
                  </a:cubicBezTo>
                  <a:cubicBezTo>
                    <a:pt x="62961" y="96821"/>
                    <a:pt x="64408" y="96868"/>
                    <a:pt x="65403" y="96039"/>
                  </a:cubicBezTo>
                  <a:cubicBezTo>
                    <a:pt x="66399" y="95211"/>
                    <a:pt x="66589" y="93837"/>
                    <a:pt x="65806" y="92937"/>
                  </a:cubicBezTo>
                  <a:cubicBezTo>
                    <a:pt x="60661" y="87158"/>
                    <a:pt x="55516" y="81308"/>
                    <a:pt x="50323" y="75435"/>
                  </a:cubicBezTo>
                  <a:close/>
                </a:path>
              </a:pathLst>
            </a:custGeom>
            <a:solidFill>
              <a:srgbClr val="CF2234"/>
            </a:solidFill>
            <a:ln w="2369" cap="flat">
              <a:noFill/>
              <a:prstDash val="solid"/>
              <a:miter/>
            </a:ln>
          </p:spPr>
          <p:txBody>
            <a:bodyPr rtlCol="0" anchor="ctr"/>
            <a:lstStyle/>
            <a:p>
              <a:endParaRPr lang="tr-TR"/>
            </a:p>
          </p:txBody>
        </p:sp>
        <p:sp>
          <p:nvSpPr>
            <p:cNvPr id="45" name="Serbest Form 127">
              <a:extLst>
                <a:ext uri="{FF2B5EF4-FFF2-40B4-BE49-F238E27FC236}">
                  <a16:creationId xmlns:a16="http://schemas.microsoft.com/office/drawing/2014/main" id="{801C2FC9-0846-4FC0-8110-C8DBBB2F8425}"/>
                </a:ext>
              </a:extLst>
            </p:cNvPr>
            <p:cNvSpPr/>
            <p:nvPr/>
          </p:nvSpPr>
          <p:spPr>
            <a:xfrm>
              <a:off x="11639586" y="6291499"/>
              <a:ext cx="75874" cy="125521"/>
            </a:xfrm>
            <a:custGeom>
              <a:avLst/>
              <a:gdLst>
                <a:gd name="connsiteX0" fmla="*/ 63023 w 75874"/>
                <a:gd name="connsiteY0" fmla="*/ 106954 h 125521"/>
                <a:gd name="connsiteX1" fmla="*/ 61861 w 75874"/>
                <a:gd name="connsiteY1" fmla="*/ 103046 h 125521"/>
                <a:gd name="connsiteX2" fmla="*/ 62620 w 75874"/>
                <a:gd name="connsiteY2" fmla="*/ 96296 h 125521"/>
                <a:gd name="connsiteX3" fmla="*/ 60391 w 75874"/>
                <a:gd name="connsiteY3" fmla="*/ 88860 h 125521"/>
                <a:gd name="connsiteX4" fmla="*/ 51784 w 75874"/>
                <a:gd name="connsiteY4" fmla="*/ 78865 h 125521"/>
                <a:gd name="connsiteX5" fmla="*/ 50622 w 75874"/>
                <a:gd name="connsiteY5" fmla="*/ 75171 h 125521"/>
                <a:gd name="connsiteX6" fmla="*/ 52970 w 75874"/>
                <a:gd name="connsiteY6" fmla="*/ 53003 h 125521"/>
                <a:gd name="connsiteX7" fmla="*/ 50670 w 75874"/>
                <a:gd name="connsiteY7" fmla="*/ 45330 h 125521"/>
                <a:gd name="connsiteX8" fmla="*/ 16171 w 75874"/>
                <a:gd name="connsiteY8" fmla="*/ 4452 h 125521"/>
                <a:gd name="connsiteX9" fmla="*/ 8654 w 75874"/>
                <a:gd name="connsiteY9" fmla="*/ 711 h 125521"/>
                <a:gd name="connsiteX10" fmla="*/ 1280 w 75874"/>
                <a:gd name="connsiteY10" fmla="*/ 261 h 125521"/>
                <a:gd name="connsiteX11" fmla="*/ 379 w 75874"/>
                <a:gd name="connsiteY11" fmla="*/ 0 h 125521"/>
                <a:gd name="connsiteX12" fmla="*/ 47 w 75874"/>
                <a:gd name="connsiteY12" fmla="*/ 2368 h 125521"/>
                <a:gd name="connsiteX13" fmla="*/ 0 w 75874"/>
                <a:gd name="connsiteY13" fmla="*/ 5281 h 125521"/>
                <a:gd name="connsiteX14" fmla="*/ 806 w 75874"/>
                <a:gd name="connsiteY14" fmla="*/ 5187 h 125521"/>
                <a:gd name="connsiteX15" fmla="*/ 8441 w 75874"/>
                <a:gd name="connsiteY15" fmla="*/ 5660 h 125521"/>
                <a:gd name="connsiteX16" fmla="*/ 12187 w 75874"/>
                <a:gd name="connsiteY16" fmla="*/ 7437 h 125521"/>
                <a:gd name="connsiteX17" fmla="*/ 47232 w 75874"/>
                <a:gd name="connsiteY17" fmla="*/ 48788 h 125521"/>
                <a:gd name="connsiteX18" fmla="*/ 48393 w 75874"/>
                <a:gd name="connsiteY18" fmla="*/ 52553 h 125521"/>
                <a:gd name="connsiteX19" fmla="*/ 46046 w 75874"/>
                <a:gd name="connsiteY19" fmla="*/ 74744 h 125521"/>
                <a:gd name="connsiteX20" fmla="*/ 48346 w 75874"/>
                <a:gd name="connsiteY20" fmla="*/ 82276 h 125521"/>
                <a:gd name="connsiteX21" fmla="*/ 56977 w 75874"/>
                <a:gd name="connsiteY21" fmla="*/ 92270 h 125521"/>
                <a:gd name="connsiteX22" fmla="*/ 58091 w 75874"/>
                <a:gd name="connsiteY22" fmla="*/ 96154 h 125521"/>
                <a:gd name="connsiteX23" fmla="*/ 57309 w 75874"/>
                <a:gd name="connsiteY23" fmla="*/ 102904 h 125521"/>
                <a:gd name="connsiteX24" fmla="*/ 59514 w 75874"/>
                <a:gd name="connsiteY24" fmla="*/ 110222 h 125521"/>
                <a:gd name="connsiteX25" fmla="*/ 73527 w 75874"/>
                <a:gd name="connsiteY25" fmla="*/ 126303 h 125521"/>
                <a:gd name="connsiteX26" fmla="*/ 76704 w 75874"/>
                <a:gd name="connsiteY26" fmla="*/ 126374 h 125521"/>
                <a:gd name="connsiteX27" fmla="*/ 77012 w 75874"/>
                <a:gd name="connsiteY27" fmla="*/ 123129 h 125521"/>
                <a:gd name="connsiteX28" fmla="*/ 63023 w 75874"/>
                <a:gd name="connsiteY28" fmla="*/ 106954 h 125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5874" h="125521">
                  <a:moveTo>
                    <a:pt x="63023" y="106954"/>
                  </a:moveTo>
                  <a:cubicBezTo>
                    <a:pt x="62122" y="105912"/>
                    <a:pt x="61695" y="104491"/>
                    <a:pt x="61861" y="103046"/>
                  </a:cubicBezTo>
                  <a:cubicBezTo>
                    <a:pt x="62075" y="101175"/>
                    <a:pt x="62383" y="98522"/>
                    <a:pt x="62620" y="96296"/>
                  </a:cubicBezTo>
                  <a:cubicBezTo>
                    <a:pt x="62928" y="93525"/>
                    <a:pt x="62098" y="90849"/>
                    <a:pt x="60391" y="88860"/>
                  </a:cubicBezTo>
                  <a:cubicBezTo>
                    <a:pt x="57783" y="85828"/>
                    <a:pt x="53894" y="81305"/>
                    <a:pt x="51784" y="78865"/>
                  </a:cubicBezTo>
                  <a:cubicBezTo>
                    <a:pt x="50931" y="77871"/>
                    <a:pt x="50480" y="76544"/>
                    <a:pt x="50622" y="75171"/>
                  </a:cubicBezTo>
                  <a:cubicBezTo>
                    <a:pt x="51144" y="70481"/>
                    <a:pt x="52329" y="59303"/>
                    <a:pt x="52970" y="53003"/>
                  </a:cubicBezTo>
                  <a:cubicBezTo>
                    <a:pt x="53254" y="50161"/>
                    <a:pt x="52424" y="47414"/>
                    <a:pt x="50670" y="45330"/>
                  </a:cubicBezTo>
                  <a:cubicBezTo>
                    <a:pt x="39526" y="32115"/>
                    <a:pt x="28026" y="18497"/>
                    <a:pt x="16171" y="4452"/>
                  </a:cubicBezTo>
                  <a:cubicBezTo>
                    <a:pt x="14298" y="2250"/>
                    <a:pt x="11595" y="876"/>
                    <a:pt x="8654" y="711"/>
                  </a:cubicBezTo>
                  <a:cubicBezTo>
                    <a:pt x="6212" y="568"/>
                    <a:pt x="3746" y="403"/>
                    <a:pt x="1280" y="261"/>
                  </a:cubicBezTo>
                  <a:cubicBezTo>
                    <a:pt x="948" y="237"/>
                    <a:pt x="640" y="142"/>
                    <a:pt x="379" y="0"/>
                  </a:cubicBezTo>
                  <a:cubicBezTo>
                    <a:pt x="213" y="758"/>
                    <a:pt x="71" y="1539"/>
                    <a:pt x="47" y="2368"/>
                  </a:cubicBezTo>
                  <a:cubicBezTo>
                    <a:pt x="24" y="3339"/>
                    <a:pt x="0" y="4310"/>
                    <a:pt x="0" y="5281"/>
                  </a:cubicBezTo>
                  <a:cubicBezTo>
                    <a:pt x="261" y="5210"/>
                    <a:pt x="522" y="5163"/>
                    <a:pt x="806" y="5187"/>
                  </a:cubicBezTo>
                  <a:cubicBezTo>
                    <a:pt x="3248" y="5329"/>
                    <a:pt x="6331" y="5518"/>
                    <a:pt x="8441" y="5660"/>
                  </a:cubicBezTo>
                  <a:cubicBezTo>
                    <a:pt x="9887" y="5755"/>
                    <a:pt x="11263" y="6347"/>
                    <a:pt x="12187" y="7437"/>
                  </a:cubicBezTo>
                  <a:cubicBezTo>
                    <a:pt x="18423" y="14778"/>
                    <a:pt x="41517" y="42038"/>
                    <a:pt x="47232" y="48788"/>
                  </a:cubicBezTo>
                  <a:cubicBezTo>
                    <a:pt x="48085" y="49806"/>
                    <a:pt x="48559" y="51156"/>
                    <a:pt x="48393" y="52553"/>
                  </a:cubicBezTo>
                  <a:cubicBezTo>
                    <a:pt x="47896" y="57337"/>
                    <a:pt x="46734" y="68563"/>
                    <a:pt x="46046" y="74744"/>
                  </a:cubicBezTo>
                  <a:cubicBezTo>
                    <a:pt x="45738" y="77539"/>
                    <a:pt x="46591" y="80263"/>
                    <a:pt x="48346" y="82276"/>
                  </a:cubicBezTo>
                  <a:cubicBezTo>
                    <a:pt x="51002" y="85355"/>
                    <a:pt x="54890" y="89854"/>
                    <a:pt x="56977" y="92270"/>
                  </a:cubicBezTo>
                  <a:cubicBezTo>
                    <a:pt x="57878" y="93312"/>
                    <a:pt x="58257" y="94709"/>
                    <a:pt x="58091" y="96154"/>
                  </a:cubicBezTo>
                  <a:cubicBezTo>
                    <a:pt x="57878" y="98049"/>
                    <a:pt x="57570" y="100678"/>
                    <a:pt x="57309" y="102904"/>
                  </a:cubicBezTo>
                  <a:cubicBezTo>
                    <a:pt x="57000" y="105627"/>
                    <a:pt x="57807" y="108280"/>
                    <a:pt x="59514" y="110222"/>
                  </a:cubicBezTo>
                  <a:cubicBezTo>
                    <a:pt x="64208" y="115598"/>
                    <a:pt x="68856" y="120951"/>
                    <a:pt x="73527" y="126303"/>
                  </a:cubicBezTo>
                  <a:cubicBezTo>
                    <a:pt x="74309" y="127203"/>
                    <a:pt x="75732" y="127227"/>
                    <a:pt x="76704" y="126374"/>
                  </a:cubicBezTo>
                  <a:cubicBezTo>
                    <a:pt x="77700" y="125498"/>
                    <a:pt x="77795" y="124053"/>
                    <a:pt x="77012" y="123129"/>
                  </a:cubicBezTo>
                  <a:cubicBezTo>
                    <a:pt x="73835" y="119435"/>
                    <a:pt x="66248" y="110696"/>
                    <a:pt x="63023" y="106954"/>
                  </a:cubicBezTo>
                  <a:close/>
                </a:path>
              </a:pathLst>
            </a:custGeom>
            <a:solidFill>
              <a:srgbClr val="CF2234"/>
            </a:solidFill>
            <a:ln w="2369" cap="flat">
              <a:noFill/>
              <a:prstDash val="solid"/>
              <a:miter/>
            </a:ln>
          </p:spPr>
          <p:txBody>
            <a:bodyPr rtlCol="0" anchor="ctr"/>
            <a:lstStyle/>
            <a:p>
              <a:endParaRPr lang="tr-TR"/>
            </a:p>
          </p:txBody>
        </p:sp>
        <p:sp>
          <p:nvSpPr>
            <p:cNvPr id="46" name="Serbest Form 128">
              <a:extLst>
                <a:ext uri="{FF2B5EF4-FFF2-40B4-BE49-F238E27FC236}">
                  <a16:creationId xmlns:a16="http://schemas.microsoft.com/office/drawing/2014/main" id="{87B8EFE4-A891-4ADA-9E32-8C32BB106A5D}"/>
                </a:ext>
              </a:extLst>
            </p:cNvPr>
            <p:cNvSpPr/>
            <p:nvPr/>
          </p:nvSpPr>
          <p:spPr>
            <a:xfrm>
              <a:off x="11637760" y="6321648"/>
              <a:ext cx="37937" cy="80523"/>
            </a:xfrm>
            <a:custGeom>
              <a:avLst/>
              <a:gdLst>
                <a:gd name="connsiteX0" fmla="*/ 33100 w 37937"/>
                <a:gd name="connsiteY0" fmla="*/ 69605 h 80523"/>
                <a:gd name="connsiteX1" fmla="*/ 32365 w 37937"/>
                <a:gd name="connsiteY1" fmla="*/ 69629 h 80523"/>
                <a:gd name="connsiteX2" fmla="*/ 28832 w 37937"/>
                <a:gd name="connsiteY2" fmla="*/ 68492 h 80523"/>
                <a:gd name="connsiteX3" fmla="*/ 23474 w 37937"/>
                <a:gd name="connsiteY3" fmla="*/ 62453 h 80523"/>
                <a:gd name="connsiteX4" fmla="*/ 22312 w 37937"/>
                <a:gd name="connsiteY4" fmla="*/ 58758 h 80523"/>
                <a:gd name="connsiteX5" fmla="*/ 26271 w 37937"/>
                <a:gd name="connsiteY5" fmla="*/ 22120 h 80523"/>
                <a:gd name="connsiteX6" fmla="*/ 23853 w 37937"/>
                <a:gd name="connsiteY6" fmla="*/ 14423 h 80523"/>
                <a:gd name="connsiteX7" fmla="*/ 14938 w 37937"/>
                <a:gd name="connsiteY7" fmla="*/ 4026 h 80523"/>
                <a:gd name="connsiteX8" fmla="*/ 7445 w 37937"/>
                <a:gd name="connsiteY8" fmla="*/ 403 h 80523"/>
                <a:gd name="connsiteX9" fmla="*/ 379 w 37937"/>
                <a:gd name="connsiteY9" fmla="*/ 0 h 80523"/>
                <a:gd name="connsiteX10" fmla="*/ 0 w 37937"/>
                <a:gd name="connsiteY10" fmla="*/ 4831 h 80523"/>
                <a:gd name="connsiteX11" fmla="*/ 7232 w 37937"/>
                <a:gd name="connsiteY11" fmla="*/ 5234 h 80523"/>
                <a:gd name="connsiteX12" fmla="*/ 11025 w 37937"/>
                <a:gd name="connsiteY12" fmla="*/ 7034 h 80523"/>
                <a:gd name="connsiteX13" fmla="*/ 20320 w 37937"/>
                <a:gd name="connsiteY13" fmla="*/ 17810 h 80523"/>
                <a:gd name="connsiteX14" fmla="*/ 21553 w 37937"/>
                <a:gd name="connsiteY14" fmla="*/ 21694 h 80523"/>
                <a:gd name="connsiteX15" fmla="*/ 17617 w 37937"/>
                <a:gd name="connsiteY15" fmla="*/ 58356 h 80523"/>
                <a:gd name="connsiteX16" fmla="*/ 19964 w 37937"/>
                <a:gd name="connsiteY16" fmla="*/ 65745 h 80523"/>
                <a:gd name="connsiteX17" fmla="*/ 25181 w 37937"/>
                <a:gd name="connsiteY17" fmla="*/ 71595 h 80523"/>
                <a:gd name="connsiteX18" fmla="*/ 25702 w 37937"/>
                <a:gd name="connsiteY18" fmla="*/ 75171 h 80523"/>
                <a:gd name="connsiteX19" fmla="*/ 25560 w 37937"/>
                <a:gd name="connsiteY19" fmla="*/ 75905 h 80523"/>
                <a:gd name="connsiteX20" fmla="*/ 27006 w 37937"/>
                <a:gd name="connsiteY20" fmla="*/ 80547 h 80523"/>
                <a:gd name="connsiteX21" fmla="*/ 31559 w 37937"/>
                <a:gd name="connsiteY21" fmla="*/ 82607 h 80523"/>
                <a:gd name="connsiteX22" fmla="*/ 36562 w 37937"/>
                <a:gd name="connsiteY22" fmla="*/ 80878 h 80523"/>
                <a:gd name="connsiteX23" fmla="*/ 39075 w 37937"/>
                <a:gd name="connsiteY23" fmla="*/ 76450 h 80523"/>
                <a:gd name="connsiteX24" fmla="*/ 39075 w 37937"/>
                <a:gd name="connsiteY24" fmla="*/ 76379 h 80523"/>
                <a:gd name="connsiteX25" fmla="*/ 39099 w 37937"/>
                <a:gd name="connsiteY25" fmla="*/ 76284 h 80523"/>
                <a:gd name="connsiteX26" fmla="*/ 33100 w 37937"/>
                <a:gd name="connsiteY26" fmla="*/ 69605 h 80523"/>
                <a:gd name="connsiteX27" fmla="*/ 33622 w 37937"/>
                <a:gd name="connsiteY27" fmla="*/ 77586 h 80523"/>
                <a:gd name="connsiteX28" fmla="*/ 32081 w 37937"/>
                <a:gd name="connsiteY28" fmla="*/ 78131 h 80523"/>
                <a:gd name="connsiteX29" fmla="*/ 30942 w 37937"/>
                <a:gd name="connsiteY29" fmla="*/ 77681 h 80523"/>
                <a:gd name="connsiteX30" fmla="*/ 30682 w 37937"/>
                <a:gd name="connsiteY30" fmla="*/ 77492 h 80523"/>
                <a:gd name="connsiteX31" fmla="*/ 30255 w 37937"/>
                <a:gd name="connsiteY31" fmla="*/ 76071 h 80523"/>
                <a:gd name="connsiteX32" fmla="*/ 32578 w 37937"/>
                <a:gd name="connsiteY32" fmla="*/ 74129 h 80523"/>
                <a:gd name="connsiteX33" fmla="*/ 34167 w 37937"/>
                <a:gd name="connsiteY33" fmla="*/ 75029 h 80523"/>
                <a:gd name="connsiteX34" fmla="*/ 34262 w 37937"/>
                <a:gd name="connsiteY34" fmla="*/ 75171 h 80523"/>
                <a:gd name="connsiteX35" fmla="*/ 34428 w 37937"/>
                <a:gd name="connsiteY35" fmla="*/ 76189 h 80523"/>
                <a:gd name="connsiteX36" fmla="*/ 33622 w 37937"/>
                <a:gd name="connsiteY36" fmla="*/ 77586 h 80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7937" h="80523">
                  <a:moveTo>
                    <a:pt x="33100" y="69605"/>
                  </a:moveTo>
                  <a:cubicBezTo>
                    <a:pt x="32863" y="69605"/>
                    <a:pt x="32602" y="69605"/>
                    <a:pt x="32365" y="69629"/>
                  </a:cubicBezTo>
                  <a:cubicBezTo>
                    <a:pt x="31014" y="69724"/>
                    <a:pt x="29662" y="69416"/>
                    <a:pt x="28832" y="68492"/>
                  </a:cubicBezTo>
                  <a:cubicBezTo>
                    <a:pt x="26864" y="66290"/>
                    <a:pt x="24825" y="63969"/>
                    <a:pt x="23474" y="62453"/>
                  </a:cubicBezTo>
                  <a:cubicBezTo>
                    <a:pt x="22596" y="61458"/>
                    <a:pt x="22146" y="60132"/>
                    <a:pt x="22312" y="58758"/>
                  </a:cubicBezTo>
                  <a:cubicBezTo>
                    <a:pt x="23070" y="52151"/>
                    <a:pt x="25323" y="31404"/>
                    <a:pt x="26271" y="22120"/>
                  </a:cubicBezTo>
                  <a:cubicBezTo>
                    <a:pt x="26556" y="19302"/>
                    <a:pt x="25679" y="16507"/>
                    <a:pt x="23853" y="14423"/>
                  </a:cubicBezTo>
                  <a:cubicBezTo>
                    <a:pt x="20889" y="10989"/>
                    <a:pt x="17925" y="7531"/>
                    <a:pt x="14938" y="4026"/>
                  </a:cubicBezTo>
                  <a:cubicBezTo>
                    <a:pt x="13088" y="1871"/>
                    <a:pt x="10385" y="545"/>
                    <a:pt x="7445" y="403"/>
                  </a:cubicBezTo>
                  <a:cubicBezTo>
                    <a:pt x="5098" y="284"/>
                    <a:pt x="2727" y="142"/>
                    <a:pt x="379" y="0"/>
                  </a:cubicBezTo>
                  <a:cubicBezTo>
                    <a:pt x="261" y="1610"/>
                    <a:pt x="119" y="3221"/>
                    <a:pt x="0" y="4831"/>
                  </a:cubicBezTo>
                  <a:cubicBezTo>
                    <a:pt x="2300" y="4950"/>
                    <a:pt x="5193" y="5116"/>
                    <a:pt x="7232" y="5234"/>
                  </a:cubicBezTo>
                  <a:cubicBezTo>
                    <a:pt x="8726" y="5305"/>
                    <a:pt x="10077" y="5945"/>
                    <a:pt x="11025" y="7034"/>
                  </a:cubicBezTo>
                  <a:cubicBezTo>
                    <a:pt x="13420" y="9805"/>
                    <a:pt x="17949" y="15063"/>
                    <a:pt x="20320" y="17810"/>
                  </a:cubicBezTo>
                  <a:cubicBezTo>
                    <a:pt x="21221" y="18876"/>
                    <a:pt x="21695" y="20249"/>
                    <a:pt x="21553" y="21694"/>
                  </a:cubicBezTo>
                  <a:cubicBezTo>
                    <a:pt x="20865" y="28680"/>
                    <a:pt x="18637" y="49522"/>
                    <a:pt x="17617" y="58356"/>
                  </a:cubicBezTo>
                  <a:cubicBezTo>
                    <a:pt x="17309" y="61079"/>
                    <a:pt x="18186" y="63732"/>
                    <a:pt x="19964" y="65745"/>
                  </a:cubicBezTo>
                  <a:cubicBezTo>
                    <a:pt x="21719" y="67711"/>
                    <a:pt x="23450" y="69653"/>
                    <a:pt x="25181" y="71595"/>
                  </a:cubicBezTo>
                  <a:cubicBezTo>
                    <a:pt x="26011" y="72542"/>
                    <a:pt x="26011" y="73916"/>
                    <a:pt x="25702" y="75171"/>
                  </a:cubicBezTo>
                  <a:cubicBezTo>
                    <a:pt x="25655" y="75408"/>
                    <a:pt x="25608" y="75644"/>
                    <a:pt x="25560" y="75905"/>
                  </a:cubicBezTo>
                  <a:cubicBezTo>
                    <a:pt x="25347" y="77634"/>
                    <a:pt x="25868" y="79292"/>
                    <a:pt x="27006" y="80547"/>
                  </a:cubicBezTo>
                  <a:cubicBezTo>
                    <a:pt x="28145" y="81802"/>
                    <a:pt x="29757" y="82536"/>
                    <a:pt x="31559" y="82607"/>
                  </a:cubicBezTo>
                  <a:cubicBezTo>
                    <a:pt x="33361" y="82678"/>
                    <a:pt x="35139" y="82063"/>
                    <a:pt x="36562" y="80878"/>
                  </a:cubicBezTo>
                  <a:cubicBezTo>
                    <a:pt x="37961" y="79718"/>
                    <a:pt x="38838" y="78155"/>
                    <a:pt x="39075" y="76450"/>
                  </a:cubicBezTo>
                  <a:cubicBezTo>
                    <a:pt x="39075" y="76426"/>
                    <a:pt x="39075" y="76402"/>
                    <a:pt x="39075" y="76379"/>
                  </a:cubicBezTo>
                  <a:cubicBezTo>
                    <a:pt x="39075" y="76355"/>
                    <a:pt x="39075" y="76331"/>
                    <a:pt x="39099" y="76284"/>
                  </a:cubicBezTo>
                  <a:cubicBezTo>
                    <a:pt x="39455" y="72708"/>
                    <a:pt x="36799" y="69724"/>
                    <a:pt x="33100" y="69605"/>
                  </a:cubicBezTo>
                  <a:close/>
                  <a:moveTo>
                    <a:pt x="33622" y="77586"/>
                  </a:moveTo>
                  <a:cubicBezTo>
                    <a:pt x="33195" y="77942"/>
                    <a:pt x="32626" y="78131"/>
                    <a:pt x="32081" y="78131"/>
                  </a:cubicBezTo>
                  <a:cubicBezTo>
                    <a:pt x="31654" y="78107"/>
                    <a:pt x="31274" y="77942"/>
                    <a:pt x="30942" y="77681"/>
                  </a:cubicBezTo>
                  <a:cubicBezTo>
                    <a:pt x="30848" y="77610"/>
                    <a:pt x="30753" y="77563"/>
                    <a:pt x="30682" y="77492"/>
                  </a:cubicBezTo>
                  <a:cubicBezTo>
                    <a:pt x="30326" y="77113"/>
                    <a:pt x="30184" y="76592"/>
                    <a:pt x="30255" y="76071"/>
                  </a:cubicBezTo>
                  <a:cubicBezTo>
                    <a:pt x="30397" y="74958"/>
                    <a:pt x="31417" y="74105"/>
                    <a:pt x="32578" y="74129"/>
                  </a:cubicBezTo>
                  <a:cubicBezTo>
                    <a:pt x="33290" y="74152"/>
                    <a:pt x="33835" y="74508"/>
                    <a:pt x="34167" y="75029"/>
                  </a:cubicBezTo>
                  <a:cubicBezTo>
                    <a:pt x="34191" y="75076"/>
                    <a:pt x="34238" y="75123"/>
                    <a:pt x="34262" y="75171"/>
                  </a:cubicBezTo>
                  <a:cubicBezTo>
                    <a:pt x="34404" y="75479"/>
                    <a:pt x="34475" y="75834"/>
                    <a:pt x="34428" y="76189"/>
                  </a:cubicBezTo>
                  <a:cubicBezTo>
                    <a:pt x="34333" y="76710"/>
                    <a:pt x="34072" y="77207"/>
                    <a:pt x="33622" y="77586"/>
                  </a:cubicBezTo>
                  <a:close/>
                </a:path>
              </a:pathLst>
            </a:custGeom>
            <a:solidFill>
              <a:srgbClr val="CF2234"/>
            </a:solidFill>
            <a:ln w="2369" cap="flat">
              <a:noFill/>
              <a:prstDash val="solid"/>
              <a:miter/>
            </a:ln>
          </p:spPr>
          <p:txBody>
            <a:bodyPr rtlCol="0" anchor="ctr"/>
            <a:lstStyle/>
            <a:p>
              <a:endParaRPr lang="tr-TR"/>
            </a:p>
          </p:txBody>
        </p:sp>
        <p:sp>
          <p:nvSpPr>
            <p:cNvPr id="47" name="Serbest Form 129">
              <a:extLst>
                <a:ext uri="{FF2B5EF4-FFF2-40B4-BE49-F238E27FC236}">
                  <a16:creationId xmlns:a16="http://schemas.microsoft.com/office/drawing/2014/main" id="{1D9AF003-0F4E-4613-8516-7C007BC8D8D4}"/>
                </a:ext>
              </a:extLst>
            </p:cNvPr>
            <p:cNvSpPr/>
            <p:nvPr/>
          </p:nvSpPr>
          <p:spPr>
            <a:xfrm>
              <a:off x="11660261" y="6434254"/>
              <a:ext cx="18969" cy="18947"/>
            </a:xfrm>
            <a:custGeom>
              <a:avLst/>
              <a:gdLst>
                <a:gd name="connsiteX0" fmla="*/ 19183 w 18968"/>
                <a:gd name="connsiteY0" fmla="*/ 16278 h 18946"/>
                <a:gd name="connsiteX1" fmla="*/ 13848 w 18968"/>
                <a:gd name="connsiteY1" fmla="*/ 10428 h 18946"/>
                <a:gd name="connsiteX2" fmla="*/ 13326 w 18968"/>
                <a:gd name="connsiteY2" fmla="*/ 7112 h 18946"/>
                <a:gd name="connsiteX3" fmla="*/ 13469 w 18968"/>
                <a:gd name="connsiteY3" fmla="*/ 6449 h 18946"/>
                <a:gd name="connsiteX4" fmla="*/ 12971 w 18968"/>
                <a:gd name="connsiteY4" fmla="*/ 3299 h 18946"/>
                <a:gd name="connsiteX5" fmla="*/ 12093 w 18968"/>
                <a:gd name="connsiteY5" fmla="*/ 2021 h 18946"/>
                <a:gd name="connsiteX6" fmla="*/ 7588 w 18968"/>
                <a:gd name="connsiteY6" fmla="*/ 7 h 18946"/>
                <a:gd name="connsiteX7" fmla="*/ 48 w 18968"/>
                <a:gd name="connsiteY7" fmla="*/ 5786 h 18946"/>
                <a:gd name="connsiteX8" fmla="*/ 1447 w 18968"/>
                <a:gd name="connsiteY8" fmla="*/ 10168 h 18946"/>
                <a:gd name="connsiteX9" fmla="*/ 5952 w 18968"/>
                <a:gd name="connsiteY9" fmla="*/ 12181 h 18946"/>
                <a:gd name="connsiteX10" fmla="*/ 6687 w 18968"/>
                <a:gd name="connsiteY10" fmla="*/ 12181 h 18946"/>
                <a:gd name="connsiteX11" fmla="*/ 10196 w 18968"/>
                <a:gd name="connsiteY11" fmla="*/ 13223 h 18946"/>
                <a:gd name="connsiteX12" fmla="*/ 15531 w 18968"/>
                <a:gd name="connsiteY12" fmla="*/ 19025 h 18946"/>
                <a:gd name="connsiteX13" fmla="*/ 18803 w 18968"/>
                <a:gd name="connsiteY13" fmla="*/ 19215 h 18946"/>
                <a:gd name="connsiteX14" fmla="*/ 19183 w 18968"/>
                <a:gd name="connsiteY14" fmla="*/ 16278 h 18946"/>
                <a:gd name="connsiteX15" fmla="*/ 8821 w 18968"/>
                <a:gd name="connsiteY15" fmla="*/ 6213 h 18946"/>
                <a:gd name="connsiteX16" fmla="*/ 8798 w 18968"/>
                <a:gd name="connsiteY16" fmla="*/ 6307 h 18946"/>
                <a:gd name="connsiteX17" fmla="*/ 8039 w 18968"/>
                <a:gd name="connsiteY17" fmla="*/ 7515 h 18946"/>
                <a:gd name="connsiteX18" fmla="*/ 6498 w 18968"/>
                <a:gd name="connsiteY18" fmla="*/ 7989 h 18946"/>
                <a:gd name="connsiteX19" fmla="*/ 4719 w 18968"/>
                <a:gd name="connsiteY19" fmla="*/ 6544 h 18946"/>
                <a:gd name="connsiteX20" fmla="*/ 4672 w 18968"/>
                <a:gd name="connsiteY20" fmla="*/ 6023 h 18946"/>
                <a:gd name="connsiteX21" fmla="*/ 6996 w 18968"/>
                <a:gd name="connsiteY21" fmla="*/ 4247 h 18946"/>
                <a:gd name="connsiteX22" fmla="*/ 7541 w 18968"/>
                <a:gd name="connsiteY22" fmla="*/ 4365 h 18946"/>
                <a:gd name="connsiteX23" fmla="*/ 8371 w 18968"/>
                <a:gd name="connsiteY23" fmla="*/ 4863 h 18946"/>
                <a:gd name="connsiteX24" fmla="*/ 8798 w 18968"/>
                <a:gd name="connsiteY24" fmla="*/ 6118 h 18946"/>
                <a:gd name="connsiteX25" fmla="*/ 8821 w 18968"/>
                <a:gd name="connsiteY25" fmla="*/ 6213 h 1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968" h="18946">
                  <a:moveTo>
                    <a:pt x="19183" y="16278"/>
                  </a:moveTo>
                  <a:cubicBezTo>
                    <a:pt x="17405" y="14336"/>
                    <a:pt x="15626" y="12370"/>
                    <a:pt x="13848" y="10428"/>
                  </a:cubicBezTo>
                  <a:cubicBezTo>
                    <a:pt x="13042" y="9552"/>
                    <a:pt x="13018" y="8297"/>
                    <a:pt x="13326" y="7112"/>
                  </a:cubicBezTo>
                  <a:cubicBezTo>
                    <a:pt x="13374" y="6899"/>
                    <a:pt x="13421" y="6686"/>
                    <a:pt x="13469" y="6449"/>
                  </a:cubicBezTo>
                  <a:cubicBezTo>
                    <a:pt x="13611" y="5336"/>
                    <a:pt x="13445" y="4270"/>
                    <a:pt x="12971" y="3299"/>
                  </a:cubicBezTo>
                  <a:cubicBezTo>
                    <a:pt x="12734" y="2849"/>
                    <a:pt x="12449" y="2423"/>
                    <a:pt x="12093" y="2021"/>
                  </a:cubicBezTo>
                  <a:cubicBezTo>
                    <a:pt x="10979" y="789"/>
                    <a:pt x="9390" y="79"/>
                    <a:pt x="7588" y="7"/>
                  </a:cubicBezTo>
                  <a:cubicBezTo>
                    <a:pt x="3866" y="-158"/>
                    <a:pt x="499" y="2447"/>
                    <a:pt x="48" y="5786"/>
                  </a:cubicBezTo>
                  <a:cubicBezTo>
                    <a:pt x="-165" y="7397"/>
                    <a:pt x="333" y="8960"/>
                    <a:pt x="1447" y="10168"/>
                  </a:cubicBezTo>
                  <a:cubicBezTo>
                    <a:pt x="2562" y="11375"/>
                    <a:pt x="4150" y="12086"/>
                    <a:pt x="5952" y="12181"/>
                  </a:cubicBezTo>
                  <a:cubicBezTo>
                    <a:pt x="6189" y="12204"/>
                    <a:pt x="6450" y="12204"/>
                    <a:pt x="6687" y="12181"/>
                  </a:cubicBezTo>
                  <a:cubicBezTo>
                    <a:pt x="8015" y="12110"/>
                    <a:pt x="9390" y="12346"/>
                    <a:pt x="10196" y="13223"/>
                  </a:cubicBezTo>
                  <a:cubicBezTo>
                    <a:pt x="11975" y="15165"/>
                    <a:pt x="13753" y="17107"/>
                    <a:pt x="15531" y="19025"/>
                  </a:cubicBezTo>
                  <a:cubicBezTo>
                    <a:pt x="16314" y="19878"/>
                    <a:pt x="17784" y="19973"/>
                    <a:pt x="18803" y="19215"/>
                  </a:cubicBezTo>
                  <a:cubicBezTo>
                    <a:pt x="19776" y="18457"/>
                    <a:pt x="19965" y="17131"/>
                    <a:pt x="19183" y="16278"/>
                  </a:cubicBezTo>
                  <a:close/>
                  <a:moveTo>
                    <a:pt x="8821" y="6213"/>
                  </a:moveTo>
                  <a:cubicBezTo>
                    <a:pt x="8798" y="6189"/>
                    <a:pt x="8821" y="6260"/>
                    <a:pt x="8798" y="6307"/>
                  </a:cubicBezTo>
                  <a:cubicBezTo>
                    <a:pt x="8703" y="6781"/>
                    <a:pt x="8442" y="7207"/>
                    <a:pt x="8039" y="7515"/>
                  </a:cubicBezTo>
                  <a:cubicBezTo>
                    <a:pt x="7612" y="7847"/>
                    <a:pt x="7067" y="8012"/>
                    <a:pt x="6498" y="7989"/>
                  </a:cubicBezTo>
                  <a:cubicBezTo>
                    <a:pt x="5549" y="7941"/>
                    <a:pt x="4862" y="7326"/>
                    <a:pt x="4719" y="6544"/>
                  </a:cubicBezTo>
                  <a:cubicBezTo>
                    <a:pt x="4696" y="6378"/>
                    <a:pt x="4648" y="6213"/>
                    <a:pt x="4672" y="6023"/>
                  </a:cubicBezTo>
                  <a:cubicBezTo>
                    <a:pt x="4814" y="4981"/>
                    <a:pt x="5857" y="4199"/>
                    <a:pt x="6996" y="4247"/>
                  </a:cubicBezTo>
                  <a:cubicBezTo>
                    <a:pt x="7185" y="4247"/>
                    <a:pt x="7375" y="4318"/>
                    <a:pt x="7541" y="4365"/>
                  </a:cubicBezTo>
                  <a:cubicBezTo>
                    <a:pt x="7849" y="4460"/>
                    <a:pt x="8157" y="4626"/>
                    <a:pt x="8371" y="4863"/>
                  </a:cubicBezTo>
                  <a:cubicBezTo>
                    <a:pt x="8703" y="5218"/>
                    <a:pt x="8845" y="5668"/>
                    <a:pt x="8798" y="6118"/>
                  </a:cubicBezTo>
                  <a:cubicBezTo>
                    <a:pt x="8821" y="6165"/>
                    <a:pt x="8845" y="6236"/>
                    <a:pt x="8821" y="6213"/>
                  </a:cubicBezTo>
                  <a:close/>
                </a:path>
              </a:pathLst>
            </a:custGeom>
            <a:solidFill>
              <a:srgbClr val="CF2234"/>
            </a:solidFill>
            <a:ln w="2369" cap="flat">
              <a:noFill/>
              <a:prstDash val="solid"/>
              <a:miter/>
            </a:ln>
          </p:spPr>
          <p:txBody>
            <a:bodyPr rtlCol="0" anchor="ctr"/>
            <a:lstStyle/>
            <a:p>
              <a:endParaRPr lang="tr-TR"/>
            </a:p>
          </p:txBody>
        </p:sp>
        <p:sp>
          <p:nvSpPr>
            <p:cNvPr id="48" name="Serbest Form 130">
              <a:extLst>
                <a:ext uri="{FF2B5EF4-FFF2-40B4-BE49-F238E27FC236}">
                  <a16:creationId xmlns:a16="http://schemas.microsoft.com/office/drawing/2014/main" id="{8686F699-E5F8-40BA-BA32-CA2BFDFBE44D}"/>
                </a:ext>
              </a:extLst>
            </p:cNvPr>
            <p:cNvSpPr/>
            <p:nvPr/>
          </p:nvSpPr>
          <p:spPr>
            <a:xfrm>
              <a:off x="11621328" y="6372583"/>
              <a:ext cx="18969" cy="18947"/>
            </a:xfrm>
            <a:custGeom>
              <a:avLst/>
              <a:gdLst>
                <a:gd name="connsiteX0" fmla="*/ 19183 w 18968"/>
                <a:gd name="connsiteY0" fmla="*/ 16278 h 18946"/>
                <a:gd name="connsiteX1" fmla="*/ 13848 w 18968"/>
                <a:gd name="connsiteY1" fmla="*/ 10428 h 18946"/>
                <a:gd name="connsiteX2" fmla="*/ 13326 w 18968"/>
                <a:gd name="connsiteY2" fmla="*/ 7112 h 18946"/>
                <a:gd name="connsiteX3" fmla="*/ 13469 w 18968"/>
                <a:gd name="connsiteY3" fmla="*/ 6449 h 18946"/>
                <a:gd name="connsiteX4" fmla="*/ 12971 w 18968"/>
                <a:gd name="connsiteY4" fmla="*/ 3299 h 18946"/>
                <a:gd name="connsiteX5" fmla="*/ 12093 w 18968"/>
                <a:gd name="connsiteY5" fmla="*/ 2021 h 18946"/>
                <a:gd name="connsiteX6" fmla="*/ 7588 w 18968"/>
                <a:gd name="connsiteY6" fmla="*/ 7 h 18946"/>
                <a:gd name="connsiteX7" fmla="*/ 48 w 18968"/>
                <a:gd name="connsiteY7" fmla="*/ 5786 h 18946"/>
                <a:gd name="connsiteX8" fmla="*/ 1447 w 18968"/>
                <a:gd name="connsiteY8" fmla="*/ 10168 h 18946"/>
                <a:gd name="connsiteX9" fmla="*/ 5952 w 18968"/>
                <a:gd name="connsiteY9" fmla="*/ 12181 h 18946"/>
                <a:gd name="connsiteX10" fmla="*/ 6687 w 18968"/>
                <a:gd name="connsiteY10" fmla="*/ 12181 h 18946"/>
                <a:gd name="connsiteX11" fmla="*/ 10196 w 18968"/>
                <a:gd name="connsiteY11" fmla="*/ 13223 h 18946"/>
                <a:gd name="connsiteX12" fmla="*/ 15531 w 18968"/>
                <a:gd name="connsiteY12" fmla="*/ 19025 h 18946"/>
                <a:gd name="connsiteX13" fmla="*/ 18803 w 18968"/>
                <a:gd name="connsiteY13" fmla="*/ 19215 h 18946"/>
                <a:gd name="connsiteX14" fmla="*/ 19183 w 18968"/>
                <a:gd name="connsiteY14" fmla="*/ 16278 h 18946"/>
                <a:gd name="connsiteX15" fmla="*/ 8821 w 18968"/>
                <a:gd name="connsiteY15" fmla="*/ 6236 h 18946"/>
                <a:gd name="connsiteX16" fmla="*/ 8798 w 18968"/>
                <a:gd name="connsiteY16" fmla="*/ 6331 h 18946"/>
                <a:gd name="connsiteX17" fmla="*/ 8039 w 18968"/>
                <a:gd name="connsiteY17" fmla="*/ 7539 h 18946"/>
                <a:gd name="connsiteX18" fmla="*/ 6498 w 18968"/>
                <a:gd name="connsiteY18" fmla="*/ 8012 h 18946"/>
                <a:gd name="connsiteX19" fmla="*/ 4719 w 18968"/>
                <a:gd name="connsiteY19" fmla="*/ 6568 h 18946"/>
                <a:gd name="connsiteX20" fmla="*/ 4672 w 18968"/>
                <a:gd name="connsiteY20" fmla="*/ 6047 h 18946"/>
                <a:gd name="connsiteX21" fmla="*/ 6996 w 18968"/>
                <a:gd name="connsiteY21" fmla="*/ 4270 h 18946"/>
                <a:gd name="connsiteX22" fmla="*/ 7541 w 18968"/>
                <a:gd name="connsiteY22" fmla="*/ 4389 h 18946"/>
                <a:gd name="connsiteX23" fmla="*/ 8371 w 18968"/>
                <a:gd name="connsiteY23" fmla="*/ 4886 h 18946"/>
                <a:gd name="connsiteX24" fmla="*/ 8798 w 18968"/>
                <a:gd name="connsiteY24" fmla="*/ 6141 h 18946"/>
                <a:gd name="connsiteX25" fmla="*/ 8821 w 18968"/>
                <a:gd name="connsiteY25" fmla="*/ 6236 h 1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968" h="18946">
                  <a:moveTo>
                    <a:pt x="19183" y="16278"/>
                  </a:moveTo>
                  <a:cubicBezTo>
                    <a:pt x="17405" y="14336"/>
                    <a:pt x="15626" y="12370"/>
                    <a:pt x="13848" y="10428"/>
                  </a:cubicBezTo>
                  <a:cubicBezTo>
                    <a:pt x="13042" y="9552"/>
                    <a:pt x="13018" y="8297"/>
                    <a:pt x="13326" y="7112"/>
                  </a:cubicBezTo>
                  <a:cubicBezTo>
                    <a:pt x="13374" y="6899"/>
                    <a:pt x="13421" y="6686"/>
                    <a:pt x="13469" y="6449"/>
                  </a:cubicBezTo>
                  <a:cubicBezTo>
                    <a:pt x="13611" y="5336"/>
                    <a:pt x="13445" y="4270"/>
                    <a:pt x="12971" y="3299"/>
                  </a:cubicBezTo>
                  <a:cubicBezTo>
                    <a:pt x="12734" y="2849"/>
                    <a:pt x="12449" y="2423"/>
                    <a:pt x="12093" y="2021"/>
                  </a:cubicBezTo>
                  <a:cubicBezTo>
                    <a:pt x="10979" y="789"/>
                    <a:pt x="9390" y="79"/>
                    <a:pt x="7588" y="7"/>
                  </a:cubicBezTo>
                  <a:cubicBezTo>
                    <a:pt x="3866" y="-158"/>
                    <a:pt x="499" y="2447"/>
                    <a:pt x="48" y="5786"/>
                  </a:cubicBezTo>
                  <a:cubicBezTo>
                    <a:pt x="-165" y="7397"/>
                    <a:pt x="333" y="8960"/>
                    <a:pt x="1447" y="10168"/>
                  </a:cubicBezTo>
                  <a:cubicBezTo>
                    <a:pt x="2562" y="11375"/>
                    <a:pt x="4150" y="12086"/>
                    <a:pt x="5952" y="12181"/>
                  </a:cubicBezTo>
                  <a:cubicBezTo>
                    <a:pt x="6189" y="12204"/>
                    <a:pt x="6450" y="12204"/>
                    <a:pt x="6687" y="12181"/>
                  </a:cubicBezTo>
                  <a:cubicBezTo>
                    <a:pt x="8015" y="12110"/>
                    <a:pt x="9390" y="12346"/>
                    <a:pt x="10196" y="13223"/>
                  </a:cubicBezTo>
                  <a:cubicBezTo>
                    <a:pt x="11975" y="15165"/>
                    <a:pt x="13753" y="17107"/>
                    <a:pt x="15531" y="19025"/>
                  </a:cubicBezTo>
                  <a:cubicBezTo>
                    <a:pt x="16314" y="19878"/>
                    <a:pt x="17784" y="19972"/>
                    <a:pt x="18803" y="19215"/>
                  </a:cubicBezTo>
                  <a:cubicBezTo>
                    <a:pt x="19776" y="18457"/>
                    <a:pt x="19965" y="17154"/>
                    <a:pt x="19183" y="16278"/>
                  </a:cubicBezTo>
                  <a:close/>
                  <a:moveTo>
                    <a:pt x="8821" y="6236"/>
                  </a:moveTo>
                  <a:cubicBezTo>
                    <a:pt x="8798" y="6213"/>
                    <a:pt x="8821" y="6284"/>
                    <a:pt x="8798" y="6331"/>
                  </a:cubicBezTo>
                  <a:cubicBezTo>
                    <a:pt x="8703" y="6805"/>
                    <a:pt x="8442" y="7231"/>
                    <a:pt x="8039" y="7539"/>
                  </a:cubicBezTo>
                  <a:cubicBezTo>
                    <a:pt x="7612" y="7870"/>
                    <a:pt x="7067" y="8036"/>
                    <a:pt x="6498" y="8012"/>
                  </a:cubicBezTo>
                  <a:cubicBezTo>
                    <a:pt x="5549" y="7965"/>
                    <a:pt x="4862" y="7349"/>
                    <a:pt x="4719" y="6568"/>
                  </a:cubicBezTo>
                  <a:cubicBezTo>
                    <a:pt x="4696" y="6402"/>
                    <a:pt x="4648" y="6236"/>
                    <a:pt x="4672" y="6047"/>
                  </a:cubicBezTo>
                  <a:cubicBezTo>
                    <a:pt x="4814" y="5005"/>
                    <a:pt x="5857" y="4223"/>
                    <a:pt x="6996" y="4270"/>
                  </a:cubicBezTo>
                  <a:cubicBezTo>
                    <a:pt x="7185" y="4270"/>
                    <a:pt x="7375" y="4342"/>
                    <a:pt x="7541" y="4389"/>
                  </a:cubicBezTo>
                  <a:cubicBezTo>
                    <a:pt x="7849" y="4484"/>
                    <a:pt x="8157" y="4649"/>
                    <a:pt x="8371" y="4886"/>
                  </a:cubicBezTo>
                  <a:cubicBezTo>
                    <a:pt x="8703" y="5241"/>
                    <a:pt x="8845" y="5691"/>
                    <a:pt x="8798" y="6141"/>
                  </a:cubicBezTo>
                  <a:cubicBezTo>
                    <a:pt x="8821" y="6165"/>
                    <a:pt x="8845" y="6260"/>
                    <a:pt x="8821" y="6236"/>
                  </a:cubicBezTo>
                  <a:close/>
                </a:path>
              </a:pathLst>
            </a:custGeom>
            <a:solidFill>
              <a:srgbClr val="CF2234"/>
            </a:solidFill>
            <a:ln w="2369" cap="flat">
              <a:noFill/>
              <a:prstDash val="solid"/>
              <a:miter/>
            </a:ln>
          </p:spPr>
          <p:txBody>
            <a:bodyPr rtlCol="0" anchor="ctr"/>
            <a:lstStyle/>
            <a:p>
              <a:endParaRPr lang="tr-TR"/>
            </a:p>
          </p:txBody>
        </p:sp>
        <p:sp>
          <p:nvSpPr>
            <p:cNvPr id="49" name="Serbest Form 131">
              <a:extLst>
                <a:ext uri="{FF2B5EF4-FFF2-40B4-BE49-F238E27FC236}">
                  <a16:creationId xmlns:a16="http://schemas.microsoft.com/office/drawing/2014/main" id="{5A482F08-5094-4526-800C-6C6422B99C09}"/>
                </a:ext>
              </a:extLst>
            </p:cNvPr>
            <p:cNvSpPr/>
            <p:nvPr/>
          </p:nvSpPr>
          <p:spPr>
            <a:xfrm>
              <a:off x="11673894" y="6419193"/>
              <a:ext cx="18969" cy="18947"/>
            </a:xfrm>
            <a:custGeom>
              <a:avLst/>
              <a:gdLst>
                <a:gd name="connsiteX0" fmla="*/ 20274 w 18968"/>
                <a:gd name="connsiteY0" fmla="*/ 17034 h 18946"/>
                <a:gd name="connsiteX1" fmla="*/ 13421 w 18968"/>
                <a:gd name="connsiteY1" fmla="*/ 9360 h 18946"/>
                <a:gd name="connsiteX2" fmla="*/ 13137 w 18968"/>
                <a:gd name="connsiteY2" fmla="*/ 7679 h 18946"/>
                <a:gd name="connsiteX3" fmla="*/ 13374 w 18968"/>
                <a:gd name="connsiteY3" fmla="*/ 6708 h 18946"/>
                <a:gd name="connsiteX4" fmla="*/ 13398 w 18968"/>
                <a:gd name="connsiteY4" fmla="*/ 6566 h 18946"/>
                <a:gd name="connsiteX5" fmla="*/ 13421 w 18968"/>
                <a:gd name="connsiteY5" fmla="*/ 6495 h 18946"/>
                <a:gd name="connsiteX6" fmla="*/ 7565 w 18968"/>
                <a:gd name="connsiteY6" fmla="*/ 6 h 18946"/>
                <a:gd name="connsiteX7" fmla="*/ 2585 w 18968"/>
                <a:gd name="connsiteY7" fmla="*/ 1687 h 18946"/>
                <a:gd name="connsiteX8" fmla="*/ 48 w 18968"/>
                <a:gd name="connsiteY8" fmla="*/ 6045 h 18946"/>
                <a:gd name="connsiteX9" fmla="*/ 1424 w 18968"/>
                <a:gd name="connsiteY9" fmla="*/ 10545 h 18946"/>
                <a:gd name="connsiteX10" fmla="*/ 5905 w 18968"/>
                <a:gd name="connsiteY10" fmla="*/ 12558 h 18946"/>
                <a:gd name="connsiteX11" fmla="*/ 7233 w 18968"/>
                <a:gd name="connsiteY11" fmla="*/ 12487 h 18946"/>
                <a:gd name="connsiteX12" fmla="*/ 10695 w 18968"/>
                <a:gd name="connsiteY12" fmla="*/ 13339 h 18946"/>
                <a:gd name="connsiteX13" fmla="*/ 16598 w 18968"/>
                <a:gd name="connsiteY13" fmla="*/ 19923 h 18946"/>
                <a:gd name="connsiteX14" fmla="*/ 19847 w 18968"/>
                <a:gd name="connsiteY14" fmla="*/ 20065 h 18946"/>
                <a:gd name="connsiteX15" fmla="*/ 20274 w 18968"/>
                <a:gd name="connsiteY15" fmla="*/ 17034 h 18946"/>
                <a:gd name="connsiteX16" fmla="*/ 8015 w 18968"/>
                <a:gd name="connsiteY16" fmla="*/ 7750 h 18946"/>
                <a:gd name="connsiteX17" fmla="*/ 6498 w 18968"/>
                <a:gd name="connsiteY17" fmla="*/ 8247 h 18946"/>
                <a:gd name="connsiteX18" fmla="*/ 6071 w 18968"/>
                <a:gd name="connsiteY18" fmla="*/ 8153 h 18946"/>
                <a:gd name="connsiteX19" fmla="*/ 5099 w 18968"/>
                <a:gd name="connsiteY19" fmla="*/ 7632 h 18946"/>
                <a:gd name="connsiteX20" fmla="*/ 4672 w 18968"/>
                <a:gd name="connsiteY20" fmla="*/ 6234 h 18946"/>
                <a:gd name="connsiteX21" fmla="*/ 6972 w 18968"/>
                <a:gd name="connsiteY21" fmla="*/ 4387 h 18946"/>
                <a:gd name="connsiteX22" fmla="*/ 8442 w 18968"/>
                <a:gd name="connsiteY22" fmla="*/ 5145 h 18946"/>
                <a:gd name="connsiteX23" fmla="*/ 8632 w 18968"/>
                <a:gd name="connsiteY23" fmla="*/ 5429 h 18946"/>
                <a:gd name="connsiteX24" fmla="*/ 8774 w 18968"/>
                <a:gd name="connsiteY24" fmla="*/ 6424 h 18946"/>
                <a:gd name="connsiteX25" fmla="*/ 8015 w 18968"/>
                <a:gd name="connsiteY25" fmla="*/ 7750 h 1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968" h="18946">
                  <a:moveTo>
                    <a:pt x="20274" y="17034"/>
                  </a:moveTo>
                  <a:cubicBezTo>
                    <a:pt x="17997" y="14476"/>
                    <a:pt x="15721" y="11918"/>
                    <a:pt x="13421" y="9360"/>
                  </a:cubicBezTo>
                  <a:cubicBezTo>
                    <a:pt x="13018" y="8910"/>
                    <a:pt x="12923" y="8271"/>
                    <a:pt x="13137" y="7679"/>
                  </a:cubicBezTo>
                  <a:cubicBezTo>
                    <a:pt x="13232" y="7371"/>
                    <a:pt x="13326" y="7039"/>
                    <a:pt x="13374" y="6708"/>
                  </a:cubicBezTo>
                  <a:cubicBezTo>
                    <a:pt x="13374" y="6661"/>
                    <a:pt x="13398" y="6613"/>
                    <a:pt x="13398" y="6566"/>
                  </a:cubicBezTo>
                  <a:cubicBezTo>
                    <a:pt x="13398" y="6542"/>
                    <a:pt x="13398" y="6518"/>
                    <a:pt x="13421" y="6495"/>
                  </a:cubicBezTo>
                  <a:cubicBezTo>
                    <a:pt x="13824" y="3061"/>
                    <a:pt x="11216" y="148"/>
                    <a:pt x="7565" y="6"/>
                  </a:cubicBezTo>
                  <a:cubicBezTo>
                    <a:pt x="5786" y="-66"/>
                    <a:pt x="4008" y="550"/>
                    <a:pt x="2585" y="1687"/>
                  </a:cubicBezTo>
                  <a:cubicBezTo>
                    <a:pt x="1163" y="2824"/>
                    <a:pt x="262" y="4387"/>
                    <a:pt x="48" y="6045"/>
                  </a:cubicBezTo>
                  <a:cubicBezTo>
                    <a:pt x="-165" y="7726"/>
                    <a:pt x="333" y="9313"/>
                    <a:pt x="1424" y="10545"/>
                  </a:cubicBezTo>
                  <a:cubicBezTo>
                    <a:pt x="2538" y="11776"/>
                    <a:pt x="4127" y="12487"/>
                    <a:pt x="5905" y="12558"/>
                  </a:cubicBezTo>
                  <a:cubicBezTo>
                    <a:pt x="6355" y="12581"/>
                    <a:pt x="6806" y="12558"/>
                    <a:pt x="7233" y="12487"/>
                  </a:cubicBezTo>
                  <a:cubicBezTo>
                    <a:pt x="8537" y="12297"/>
                    <a:pt x="9912" y="12439"/>
                    <a:pt x="10695" y="13339"/>
                  </a:cubicBezTo>
                  <a:cubicBezTo>
                    <a:pt x="12663" y="15542"/>
                    <a:pt x="14630" y="17744"/>
                    <a:pt x="16598" y="19923"/>
                  </a:cubicBezTo>
                  <a:cubicBezTo>
                    <a:pt x="17381" y="20799"/>
                    <a:pt x="18827" y="20870"/>
                    <a:pt x="19847" y="20065"/>
                  </a:cubicBezTo>
                  <a:cubicBezTo>
                    <a:pt x="20890" y="19284"/>
                    <a:pt x="21056" y="17910"/>
                    <a:pt x="20274" y="17034"/>
                  </a:cubicBezTo>
                  <a:close/>
                  <a:moveTo>
                    <a:pt x="8015" y="7750"/>
                  </a:moveTo>
                  <a:cubicBezTo>
                    <a:pt x="7588" y="8105"/>
                    <a:pt x="7043" y="8271"/>
                    <a:pt x="6498" y="8247"/>
                  </a:cubicBezTo>
                  <a:cubicBezTo>
                    <a:pt x="6355" y="8247"/>
                    <a:pt x="6213" y="8200"/>
                    <a:pt x="6071" y="8153"/>
                  </a:cubicBezTo>
                  <a:cubicBezTo>
                    <a:pt x="5692" y="8058"/>
                    <a:pt x="5360" y="7892"/>
                    <a:pt x="5099" y="7632"/>
                  </a:cubicBezTo>
                  <a:cubicBezTo>
                    <a:pt x="4767" y="7253"/>
                    <a:pt x="4601" y="6755"/>
                    <a:pt x="4672" y="6234"/>
                  </a:cubicBezTo>
                  <a:cubicBezTo>
                    <a:pt x="4814" y="5169"/>
                    <a:pt x="5834" y="4340"/>
                    <a:pt x="6972" y="4387"/>
                  </a:cubicBezTo>
                  <a:cubicBezTo>
                    <a:pt x="7588" y="4411"/>
                    <a:pt x="8110" y="4695"/>
                    <a:pt x="8442" y="5145"/>
                  </a:cubicBezTo>
                  <a:cubicBezTo>
                    <a:pt x="8513" y="5240"/>
                    <a:pt x="8584" y="5311"/>
                    <a:pt x="8632" y="5429"/>
                  </a:cubicBezTo>
                  <a:cubicBezTo>
                    <a:pt x="8774" y="5713"/>
                    <a:pt x="8821" y="6068"/>
                    <a:pt x="8774" y="6424"/>
                  </a:cubicBezTo>
                  <a:cubicBezTo>
                    <a:pt x="8727" y="6921"/>
                    <a:pt x="8442" y="7395"/>
                    <a:pt x="8015" y="7750"/>
                  </a:cubicBezTo>
                  <a:close/>
                </a:path>
              </a:pathLst>
            </a:custGeom>
            <a:solidFill>
              <a:srgbClr val="CF2234"/>
            </a:solidFill>
            <a:ln w="2369" cap="flat">
              <a:noFill/>
              <a:prstDash val="solid"/>
              <a:miter/>
            </a:ln>
          </p:spPr>
          <p:txBody>
            <a:bodyPr rtlCol="0" anchor="ctr"/>
            <a:lstStyle/>
            <a:p>
              <a:endParaRPr lang="tr-TR"/>
            </a:p>
          </p:txBody>
        </p:sp>
        <p:sp>
          <p:nvSpPr>
            <p:cNvPr id="50" name="Serbest Form 132">
              <a:extLst>
                <a:ext uri="{FF2B5EF4-FFF2-40B4-BE49-F238E27FC236}">
                  <a16:creationId xmlns:a16="http://schemas.microsoft.com/office/drawing/2014/main" id="{85ACCB04-D379-4C45-8339-F8215ADEE82A}"/>
                </a:ext>
              </a:extLst>
            </p:cNvPr>
            <p:cNvSpPr/>
            <p:nvPr/>
          </p:nvSpPr>
          <p:spPr>
            <a:xfrm>
              <a:off x="11546506" y="6347930"/>
              <a:ext cx="14226" cy="40262"/>
            </a:xfrm>
            <a:custGeom>
              <a:avLst/>
              <a:gdLst>
                <a:gd name="connsiteX0" fmla="*/ 14835 w 14226"/>
                <a:gd name="connsiteY0" fmla="*/ 3938 h 40261"/>
                <a:gd name="connsiteX1" fmla="*/ 13839 w 14226"/>
                <a:gd name="connsiteY1" fmla="*/ 2470 h 40261"/>
                <a:gd name="connsiteX2" fmla="*/ 8955 w 14226"/>
                <a:gd name="connsiteY2" fmla="*/ 30 h 40261"/>
                <a:gd name="connsiteX3" fmla="*/ 3786 w 14226"/>
                <a:gd name="connsiteY3" fmla="*/ 1546 h 40261"/>
                <a:gd name="connsiteX4" fmla="*/ 1368 w 14226"/>
                <a:gd name="connsiteY4" fmla="*/ 6117 h 40261"/>
                <a:gd name="connsiteX5" fmla="*/ 3098 w 14226"/>
                <a:gd name="connsiteY5" fmla="*/ 11067 h 40261"/>
                <a:gd name="connsiteX6" fmla="*/ 4071 w 14226"/>
                <a:gd name="connsiteY6" fmla="*/ 11966 h 40261"/>
                <a:gd name="connsiteX7" fmla="*/ 5825 w 14226"/>
                <a:gd name="connsiteY7" fmla="*/ 15187 h 40261"/>
                <a:gd name="connsiteX8" fmla="*/ 5019 w 14226"/>
                <a:gd name="connsiteY8" fmla="*/ 26082 h 40261"/>
                <a:gd name="connsiteX9" fmla="*/ 2814 w 14226"/>
                <a:gd name="connsiteY9" fmla="*/ 29161 h 40261"/>
                <a:gd name="connsiteX10" fmla="*/ 16 w 14226"/>
                <a:gd name="connsiteY10" fmla="*/ 33850 h 40261"/>
                <a:gd name="connsiteX11" fmla="*/ 6537 w 14226"/>
                <a:gd name="connsiteY11" fmla="*/ 40955 h 40261"/>
                <a:gd name="connsiteX12" fmla="*/ 11611 w 14226"/>
                <a:gd name="connsiteY12" fmla="*/ 39510 h 40261"/>
                <a:gd name="connsiteX13" fmla="*/ 14005 w 14226"/>
                <a:gd name="connsiteY13" fmla="*/ 35129 h 40261"/>
                <a:gd name="connsiteX14" fmla="*/ 13294 w 14226"/>
                <a:gd name="connsiteY14" fmla="*/ 31742 h 40261"/>
                <a:gd name="connsiteX15" fmla="*/ 12298 w 14226"/>
                <a:gd name="connsiteY15" fmla="*/ 30345 h 40261"/>
                <a:gd name="connsiteX16" fmla="*/ 11729 w 14226"/>
                <a:gd name="connsiteY16" fmla="*/ 29800 h 40261"/>
                <a:gd name="connsiteX17" fmla="*/ 9880 w 14226"/>
                <a:gd name="connsiteY17" fmla="*/ 26413 h 40261"/>
                <a:gd name="connsiteX18" fmla="*/ 10710 w 14226"/>
                <a:gd name="connsiteY18" fmla="*/ 15330 h 40261"/>
                <a:gd name="connsiteX19" fmla="*/ 12844 w 14226"/>
                <a:gd name="connsiteY19" fmla="*/ 12156 h 40261"/>
                <a:gd name="connsiteX20" fmla="*/ 13104 w 14226"/>
                <a:gd name="connsiteY20" fmla="*/ 11966 h 40261"/>
                <a:gd name="connsiteX21" fmla="*/ 15547 w 14226"/>
                <a:gd name="connsiteY21" fmla="*/ 7396 h 40261"/>
                <a:gd name="connsiteX22" fmla="*/ 14835 w 14226"/>
                <a:gd name="connsiteY22" fmla="*/ 3938 h 40261"/>
                <a:gd name="connsiteX23" fmla="*/ 8410 w 14226"/>
                <a:gd name="connsiteY23" fmla="*/ 36076 h 40261"/>
                <a:gd name="connsiteX24" fmla="*/ 6845 w 14226"/>
                <a:gd name="connsiteY24" fmla="*/ 36526 h 40261"/>
                <a:gd name="connsiteX25" fmla="*/ 4829 w 14226"/>
                <a:gd name="connsiteY25" fmla="*/ 34324 h 40261"/>
                <a:gd name="connsiteX26" fmla="*/ 4877 w 14226"/>
                <a:gd name="connsiteY26" fmla="*/ 34205 h 40261"/>
                <a:gd name="connsiteX27" fmla="*/ 7153 w 14226"/>
                <a:gd name="connsiteY27" fmla="*/ 32524 h 40261"/>
                <a:gd name="connsiteX28" fmla="*/ 8647 w 14226"/>
                <a:gd name="connsiteY28" fmla="*/ 33258 h 40261"/>
                <a:gd name="connsiteX29" fmla="*/ 9145 w 14226"/>
                <a:gd name="connsiteY29" fmla="*/ 34608 h 40261"/>
                <a:gd name="connsiteX30" fmla="*/ 9168 w 14226"/>
                <a:gd name="connsiteY30" fmla="*/ 34726 h 40261"/>
                <a:gd name="connsiteX31" fmla="*/ 8410 w 14226"/>
                <a:gd name="connsiteY31" fmla="*/ 36076 h 40261"/>
                <a:gd name="connsiteX32" fmla="*/ 10638 w 14226"/>
                <a:gd name="connsiteY32" fmla="*/ 6993 h 40261"/>
                <a:gd name="connsiteX33" fmla="*/ 10638 w 14226"/>
                <a:gd name="connsiteY33" fmla="*/ 7088 h 40261"/>
                <a:gd name="connsiteX34" fmla="*/ 9903 w 14226"/>
                <a:gd name="connsiteY34" fmla="*/ 8390 h 40261"/>
                <a:gd name="connsiteX35" fmla="*/ 8315 w 14226"/>
                <a:gd name="connsiteY35" fmla="*/ 8864 h 40261"/>
                <a:gd name="connsiteX36" fmla="*/ 6821 w 14226"/>
                <a:gd name="connsiteY36" fmla="*/ 8106 h 40261"/>
                <a:gd name="connsiteX37" fmla="*/ 6394 w 14226"/>
                <a:gd name="connsiteY37" fmla="*/ 7396 h 40261"/>
                <a:gd name="connsiteX38" fmla="*/ 6276 w 14226"/>
                <a:gd name="connsiteY38" fmla="*/ 6567 h 40261"/>
                <a:gd name="connsiteX39" fmla="*/ 7034 w 14226"/>
                <a:gd name="connsiteY39" fmla="*/ 5169 h 40261"/>
                <a:gd name="connsiteX40" fmla="*/ 8623 w 14226"/>
                <a:gd name="connsiteY40" fmla="*/ 4696 h 40261"/>
                <a:gd name="connsiteX41" fmla="*/ 10117 w 14226"/>
                <a:gd name="connsiteY41" fmla="*/ 5454 h 40261"/>
                <a:gd name="connsiteX42" fmla="*/ 10544 w 14226"/>
                <a:gd name="connsiteY42" fmla="*/ 6259 h 40261"/>
                <a:gd name="connsiteX43" fmla="*/ 10638 w 14226"/>
                <a:gd name="connsiteY43" fmla="*/ 6898 h 40261"/>
                <a:gd name="connsiteX44" fmla="*/ 10638 w 14226"/>
                <a:gd name="connsiteY44" fmla="*/ 6993 h 4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226" h="40261">
                  <a:moveTo>
                    <a:pt x="14835" y="3938"/>
                  </a:moveTo>
                  <a:cubicBezTo>
                    <a:pt x="14574" y="3417"/>
                    <a:pt x="14242" y="2943"/>
                    <a:pt x="13839" y="2470"/>
                  </a:cubicBezTo>
                  <a:cubicBezTo>
                    <a:pt x="12606" y="1072"/>
                    <a:pt x="10876" y="196"/>
                    <a:pt x="8955" y="30"/>
                  </a:cubicBezTo>
                  <a:cubicBezTo>
                    <a:pt x="7058" y="-136"/>
                    <a:pt x="5209" y="385"/>
                    <a:pt x="3786" y="1546"/>
                  </a:cubicBezTo>
                  <a:cubicBezTo>
                    <a:pt x="2363" y="2706"/>
                    <a:pt x="1486" y="4317"/>
                    <a:pt x="1368" y="6117"/>
                  </a:cubicBezTo>
                  <a:cubicBezTo>
                    <a:pt x="1249" y="7917"/>
                    <a:pt x="1842" y="9669"/>
                    <a:pt x="3098" y="11067"/>
                  </a:cubicBezTo>
                  <a:cubicBezTo>
                    <a:pt x="3383" y="11398"/>
                    <a:pt x="3715" y="11682"/>
                    <a:pt x="4071" y="11966"/>
                  </a:cubicBezTo>
                  <a:cubicBezTo>
                    <a:pt x="5138" y="12772"/>
                    <a:pt x="5896" y="13932"/>
                    <a:pt x="5825" y="15187"/>
                  </a:cubicBezTo>
                  <a:cubicBezTo>
                    <a:pt x="5564" y="18835"/>
                    <a:pt x="5280" y="22482"/>
                    <a:pt x="5019" y="26082"/>
                  </a:cubicBezTo>
                  <a:cubicBezTo>
                    <a:pt x="4924" y="27408"/>
                    <a:pt x="3928" y="28403"/>
                    <a:pt x="2814" y="29161"/>
                  </a:cubicBezTo>
                  <a:cubicBezTo>
                    <a:pt x="1225" y="30226"/>
                    <a:pt x="158" y="31884"/>
                    <a:pt x="16" y="33850"/>
                  </a:cubicBezTo>
                  <a:cubicBezTo>
                    <a:pt x="-245" y="37450"/>
                    <a:pt x="2695" y="40623"/>
                    <a:pt x="6537" y="40955"/>
                  </a:cubicBezTo>
                  <a:cubicBezTo>
                    <a:pt x="8410" y="41121"/>
                    <a:pt x="10212" y="40623"/>
                    <a:pt x="11611" y="39510"/>
                  </a:cubicBezTo>
                  <a:cubicBezTo>
                    <a:pt x="13033" y="38421"/>
                    <a:pt x="13887" y="36858"/>
                    <a:pt x="14005" y="35129"/>
                  </a:cubicBezTo>
                  <a:cubicBezTo>
                    <a:pt x="14100" y="33945"/>
                    <a:pt x="13839" y="32808"/>
                    <a:pt x="13294" y="31742"/>
                  </a:cubicBezTo>
                  <a:cubicBezTo>
                    <a:pt x="13033" y="31245"/>
                    <a:pt x="12701" y="30771"/>
                    <a:pt x="12298" y="30345"/>
                  </a:cubicBezTo>
                  <a:cubicBezTo>
                    <a:pt x="12109" y="30155"/>
                    <a:pt x="11919" y="29966"/>
                    <a:pt x="11729" y="29800"/>
                  </a:cubicBezTo>
                  <a:cubicBezTo>
                    <a:pt x="10686" y="28900"/>
                    <a:pt x="9761" y="27740"/>
                    <a:pt x="9880" y="26413"/>
                  </a:cubicBezTo>
                  <a:cubicBezTo>
                    <a:pt x="10164" y="22742"/>
                    <a:pt x="10425" y="19048"/>
                    <a:pt x="10710" y="15330"/>
                  </a:cubicBezTo>
                  <a:cubicBezTo>
                    <a:pt x="10804" y="14027"/>
                    <a:pt x="11753" y="12961"/>
                    <a:pt x="12844" y="12156"/>
                  </a:cubicBezTo>
                  <a:cubicBezTo>
                    <a:pt x="12938" y="12085"/>
                    <a:pt x="13010" y="12038"/>
                    <a:pt x="13104" y="11966"/>
                  </a:cubicBezTo>
                  <a:cubicBezTo>
                    <a:pt x="14551" y="10830"/>
                    <a:pt x="15404" y="9196"/>
                    <a:pt x="15547" y="7396"/>
                  </a:cubicBezTo>
                  <a:cubicBezTo>
                    <a:pt x="15641" y="6211"/>
                    <a:pt x="15381" y="5004"/>
                    <a:pt x="14835" y="3938"/>
                  </a:cubicBezTo>
                  <a:close/>
                  <a:moveTo>
                    <a:pt x="8410" y="36076"/>
                  </a:moveTo>
                  <a:cubicBezTo>
                    <a:pt x="7983" y="36408"/>
                    <a:pt x="7414" y="36573"/>
                    <a:pt x="6845" y="36526"/>
                  </a:cubicBezTo>
                  <a:cubicBezTo>
                    <a:pt x="5659" y="36408"/>
                    <a:pt x="4758" y="35437"/>
                    <a:pt x="4829" y="34324"/>
                  </a:cubicBezTo>
                  <a:cubicBezTo>
                    <a:pt x="4829" y="34276"/>
                    <a:pt x="4853" y="34252"/>
                    <a:pt x="4877" y="34205"/>
                  </a:cubicBezTo>
                  <a:cubicBezTo>
                    <a:pt x="5019" y="33163"/>
                    <a:pt x="6015" y="32429"/>
                    <a:pt x="7153" y="32524"/>
                  </a:cubicBezTo>
                  <a:cubicBezTo>
                    <a:pt x="7722" y="32571"/>
                    <a:pt x="8267" y="32831"/>
                    <a:pt x="8647" y="33258"/>
                  </a:cubicBezTo>
                  <a:cubicBezTo>
                    <a:pt x="9002" y="33637"/>
                    <a:pt x="9168" y="34110"/>
                    <a:pt x="9145" y="34608"/>
                  </a:cubicBezTo>
                  <a:cubicBezTo>
                    <a:pt x="9145" y="34655"/>
                    <a:pt x="9168" y="34679"/>
                    <a:pt x="9168" y="34726"/>
                  </a:cubicBezTo>
                  <a:cubicBezTo>
                    <a:pt x="9121" y="35247"/>
                    <a:pt x="8836" y="35744"/>
                    <a:pt x="8410" y="36076"/>
                  </a:cubicBezTo>
                  <a:close/>
                  <a:moveTo>
                    <a:pt x="10638" y="6993"/>
                  </a:moveTo>
                  <a:cubicBezTo>
                    <a:pt x="10662" y="7017"/>
                    <a:pt x="10638" y="7064"/>
                    <a:pt x="10638" y="7088"/>
                  </a:cubicBezTo>
                  <a:cubicBezTo>
                    <a:pt x="10567" y="7609"/>
                    <a:pt x="10307" y="8059"/>
                    <a:pt x="9903" y="8390"/>
                  </a:cubicBezTo>
                  <a:cubicBezTo>
                    <a:pt x="9453" y="8746"/>
                    <a:pt x="8908" y="8911"/>
                    <a:pt x="8315" y="8864"/>
                  </a:cubicBezTo>
                  <a:cubicBezTo>
                    <a:pt x="7722" y="8817"/>
                    <a:pt x="7200" y="8532"/>
                    <a:pt x="6821" y="8106"/>
                  </a:cubicBezTo>
                  <a:cubicBezTo>
                    <a:pt x="6631" y="7893"/>
                    <a:pt x="6489" y="7656"/>
                    <a:pt x="6394" y="7396"/>
                  </a:cubicBezTo>
                  <a:cubicBezTo>
                    <a:pt x="6299" y="7135"/>
                    <a:pt x="6252" y="6851"/>
                    <a:pt x="6276" y="6567"/>
                  </a:cubicBezTo>
                  <a:cubicBezTo>
                    <a:pt x="6323" y="6022"/>
                    <a:pt x="6584" y="5501"/>
                    <a:pt x="7034" y="5169"/>
                  </a:cubicBezTo>
                  <a:cubicBezTo>
                    <a:pt x="7485" y="4814"/>
                    <a:pt x="8030" y="4648"/>
                    <a:pt x="8623" y="4696"/>
                  </a:cubicBezTo>
                  <a:cubicBezTo>
                    <a:pt x="9216" y="4743"/>
                    <a:pt x="9737" y="5027"/>
                    <a:pt x="10117" y="5454"/>
                  </a:cubicBezTo>
                  <a:cubicBezTo>
                    <a:pt x="10330" y="5690"/>
                    <a:pt x="10473" y="5951"/>
                    <a:pt x="10544" y="6259"/>
                  </a:cubicBezTo>
                  <a:cubicBezTo>
                    <a:pt x="10615" y="6472"/>
                    <a:pt x="10638" y="6685"/>
                    <a:pt x="10638" y="6898"/>
                  </a:cubicBezTo>
                  <a:cubicBezTo>
                    <a:pt x="10638" y="6922"/>
                    <a:pt x="10615" y="6969"/>
                    <a:pt x="10638" y="6993"/>
                  </a:cubicBezTo>
                  <a:close/>
                </a:path>
              </a:pathLst>
            </a:custGeom>
            <a:solidFill>
              <a:srgbClr val="CF2234"/>
            </a:solidFill>
            <a:ln w="2369" cap="flat">
              <a:noFill/>
              <a:prstDash val="solid"/>
              <a:miter/>
            </a:ln>
          </p:spPr>
          <p:txBody>
            <a:bodyPr rtlCol="0" anchor="ctr"/>
            <a:lstStyle/>
            <a:p>
              <a:endParaRPr lang="tr-TR"/>
            </a:p>
          </p:txBody>
        </p:sp>
        <p:sp>
          <p:nvSpPr>
            <p:cNvPr id="51" name="Serbest Form 133">
              <a:extLst>
                <a:ext uri="{FF2B5EF4-FFF2-40B4-BE49-F238E27FC236}">
                  <a16:creationId xmlns:a16="http://schemas.microsoft.com/office/drawing/2014/main" id="{8F410745-D140-4A08-B23C-E46F9D0D8ADD}"/>
                </a:ext>
              </a:extLst>
            </p:cNvPr>
            <p:cNvSpPr/>
            <p:nvPr/>
          </p:nvSpPr>
          <p:spPr>
            <a:xfrm>
              <a:off x="11700531" y="6141453"/>
              <a:ext cx="52163" cy="85260"/>
            </a:xfrm>
            <a:custGeom>
              <a:avLst/>
              <a:gdLst>
                <a:gd name="connsiteX0" fmla="*/ 52179 w 52163"/>
                <a:gd name="connsiteY0" fmla="*/ 82217 h 85259"/>
                <a:gd name="connsiteX1" fmla="*/ 21260 w 52163"/>
                <a:gd name="connsiteY1" fmla="*/ 39421 h 85259"/>
                <a:gd name="connsiteX2" fmla="*/ 20075 w 52163"/>
                <a:gd name="connsiteY2" fmla="*/ 35419 h 85259"/>
                <a:gd name="connsiteX3" fmla="*/ 20667 w 52163"/>
                <a:gd name="connsiteY3" fmla="*/ 26443 h 85259"/>
                <a:gd name="connsiteX4" fmla="*/ 18296 w 52163"/>
                <a:gd name="connsiteY4" fmla="*/ 18367 h 85259"/>
                <a:gd name="connsiteX5" fmla="*/ 13602 w 52163"/>
                <a:gd name="connsiteY5" fmla="*/ 12185 h 85259"/>
                <a:gd name="connsiteX6" fmla="*/ 12867 w 52163"/>
                <a:gd name="connsiteY6" fmla="*/ 8183 h 85259"/>
                <a:gd name="connsiteX7" fmla="*/ 12890 w 52163"/>
                <a:gd name="connsiteY7" fmla="*/ 7828 h 85259"/>
                <a:gd name="connsiteX8" fmla="*/ 12890 w 52163"/>
                <a:gd name="connsiteY8" fmla="*/ 7828 h 85259"/>
                <a:gd name="connsiteX9" fmla="*/ 6915 w 52163"/>
                <a:gd name="connsiteY9" fmla="*/ 59 h 85259"/>
                <a:gd name="connsiteX10" fmla="*/ 2221 w 52163"/>
                <a:gd name="connsiteY10" fmla="*/ 1433 h 85259"/>
                <a:gd name="connsiteX11" fmla="*/ 15 w 52163"/>
                <a:gd name="connsiteY11" fmla="*/ 6051 h 85259"/>
                <a:gd name="connsiteX12" fmla="*/ 1604 w 52163"/>
                <a:gd name="connsiteY12" fmla="*/ 11191 h 85259"/>
                <a:gd name="connsiteX13" fmla="*/ 6062 w 52163"/>
                <a:gd name="connsiteY13" fmla="*/ 13819 h 85259"/>
                <a:gd name="connsiteX14" fmla="*/ 6844 w 52163"/>
                <a:gd name="connsiteY14" fmla="*/ 13867 h 85259"/>
                <a:gd name="connsiteX15" fmla="*/ 10377 w 52163"/>
                <a:gd name="connsiteY15" fmla="*/ 15217 h 85259"/>
                <a:gd name="connsiteX16" fmla="*/ 15095 w 52163"/>
                <a:gd name="connsiteY16" fmla="*/ 21398 h 85259"/>
                <a:gd name="connsiteX17" fmla="*/ 16399 w 52163"/>
                <a:gd name="connsiteY17" fmla="*/ 25401 h 85259"/>
                <a:gd name="connsiteX18" fmla="*/ 15807 w 52163"/>
                <a:gd name="connsiteY18" fmla="*/ 34400 h 85259"/>
                <a:gd name="connsiteX19" fmla="*/ 18178 w 52163"/>
                <a:gd name="connsiteY19" fmla="*/ 42595 h 85259"/>
                <a:gd name="connsiteX20" fmla="*/ 49334 w 52163"/>
                <a:gd name="connsiteY20" fmla="*/ 85296 h 85259"/>
                <a:gd name="connsiteX21" fmla="*/ 52037 w 52163"/>
                <a:gd name="connsiteY21" fmla="*/ 85556 h 85259"/>
                <a:gd name="connsiteX22" fmla="*/ 52179 w 52163"/>
                <a:gd name="connsiteY22" fmla="*/ 82217 h 85259"/>
                <a:gd name="connsiteX23" fmla="*/ 6370 w 52163"/>
                <a:gd name="connsiteY23" fmla="*/ 9083 h 85259"/>
                <a:gd name="connsiteX24" fmla="*/ 4995 w 52163"/>
                <a:gd name="connsiteY24" fmla="*/ 8278 h 85259"/>
                <a:gd name="connsiteX25" fmla="*/ 4615 w 52163"/>
                <a:gd name="connsiteY25" fmla="*/ 7567 h 85259"/>
                <a:gd name="connsiteX26" fmla="*/ 4497 w 52163"/>
                <a:gd name="connsiteY26" fmla="*/ 6691 h 85259"/>
                <a:gd name="connsiteX27" fmla="*/ 5161 w 52163"/>
                <a:gd name="connsiteY27" fmla="*/ 5270 h 85259"/>
                <a:gd name="connsiteX28" fmla="*/ 6607 w 52163"/>
                <a:gd name="connsiteY28" fmla="*/ 4843 h 85259"/>
                <a:gd name="connsiteX29" fmla="*/ 7366 w 52163"/>
                <a:gd name="connsiteY29" fmla="*/ 5151 h 85259"/>
                <a:gd name="connsiteX30" fmla="*/ 8243 w 52163"/>
                <a:gd name="connsiteY30" fmla="*/ 6122 h 85259"/>
                <a:gd name="connsiteX31" fmla="*/ 8456 w 52163"/>
                <a:gd name="connsiteY31" fmla="*/ 7235 h 85259"/>
                <a:gd name="connsiteX32" fmla="*/ 6370 w 52163"/>
                <a:gd name="connsiteY32" fmla="*/ 9083 h 85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2163" h="85259">
                  <a:moveTo>
                    <a:pt x="52179" y="82217"/>
                  </a:moveTo>
                  <a:cubicBezTo>
                    <a:pt x="47318" y="75041"/>
                    <a:pt x="27140" y="47071"/>
                    <a:pt x="21260" y="39421"/>
                  </a:cubicBezTo>
                  <a:cubicBezTo>
                    <a:pt x="20430" y="38284"/>
                    <a:pt x="19980" y="36863"/>
                    <a:pt x="20075" y="35419"/>
                  </a:cubicBezTo>
                  <a:cubicBezTo>
                    <a:pt x="20241" y="33050"/>
                    <a:pt x="20478" y="29356"/>
                    <a:pt x="20667" y="26443"/>
                  </a:cubicBezTo>
                  <a:cubicBezTo>
                    <a:pt x="20857" y="23577"/>
                    <a:pt x="20004" y="20664"/>
                    <a:pt x="18296" y="18367"/>
                  </a:cubicBezTo>
                  <a:cubicBezTo>
                    <a:pt x="16755" y="16306"/>
                    <a:pt x="15190" y="14246"/>
                    <a:pt x="13602" y="12185"/>
                  </a:cubicBezTo>
                  <a:cubicBezTo>
                    <a:pt x="12748" y="11072"/>
                    <a:pt x="12701" y="9556"/>
                    <a:pt x="12867" y="8183"/>
                  </a:cubicBezTo>
                  <a:cubicBezTo>
                    <a:pt x="12890" y="8064"/>
                    <a:pt x="12890" y="7946"/>
                    <a:pt x="12890" y="7828"/>
                  </a:cubicBezTo>
                  <a:cubicBezTo>
                    <a:pt x="12890" y="7828"/>
                    <a:pt x="12890" y="7828"/>
                    <a:pt x="12890" y="7828"/>
                  </a:cubicBezTo>
                  <a:cubicBezTo>
                    <a:pt x="13127" y="4062"/>
                    <a:pt x="10472" y="580"/>
                    <a:pt x="6915" y="59"/>
                  </a:cubicBezTo>
                  <a:cubicBezTo>
                    <a:pt x="5184" y="-177"/>
                    <a:pt x="3525" y="296"/>
                    <a:pt x="2221" y="1433"/>
                  </a:cubicBezTo>
                  <a:cubicBezTo>
                    <a:pt x="916" y="2570"/>
                    <a:pt x="110" y="4204"/>
                    <a:pt x="15" y="6051"/>
                  </a:cubicBezTo>
                  <a:cubicBezTo>
                    <a:pt x="-103" y="7899"/>
                    <a:pt x="466" y="9722"/>
                    <a:pt x="1604" y="11191"/>
                  </a:cubicBezTo>
                  <a:cubicBezTo>
                    <a:pt x="2742" y="12659"/>
                    <a:pt x="4331" y="13583"/>
                    <a:pt x="6062" y="13819"/>
                  </a:cubicBezTo>
                  <a:cubicBezTo>
                    <a:pt x="6322" y="13843"/>
                    <a:pt x="6583" y="13867"/>
                    <a:pt x="6844" y="13867"/>
                  </a:cubicBezTo>
                  <a:cubicBezTo>
                    <a:pt x="8148" y="13867"/>
                    <a:pt x="9523" y="14104"/>
                    <a:pt x="10377" y="15217"/>
                  </a:cubicBezTo>
                  <a:cubicBezTo>
                    <a:pt x="12132" y="17514"/>
                    <a:pt x="13886" y="19811"/>
                    <a:pt x="15095" y="21398"/>
                  </a:cubicBezTo>
                  <a:cubicBezTo>
                    <a:pt x="15949" y="22535"/>
                    <a:pt x="16494" y="23956"/>
                    <a:pt x="16399" y="25401"/>
                  </a:cubicBezTo>
                  <a:cubicBezTo>
                    <a:pt x="16257" y="27745"/>
                    <a:pt x="15996" y="31440"/>
                    <a:pt x="15807" y="34400"/>
                  </a:cubicBezTo>
                  <a:cubicBezTo>
                    <a:pt x="15617" y="37337"/>
                    <a:pt x="16447" y="40297"/>
                    <a:pt x="18178" y="42595"/>
                  </a:cubicBezTo>
                  <a:cubicBezTo>
                    <a:pt x="29180" y="57183"/>
                    <a:pt x="39588" y="71512"/>
                    <a:pt x="49334" y="85296"/>
                  </a:cubicBezTo>
                  <a:cubicBezTo>
                    <a:pt x="50021" y="86267"/>
                    <a:pt x="51230" y="86385"/>
                    <a:pt x="52037" y="85556"/>
                  </a:cubicBezTo>
                  <a:cubicBezTo>
                    <a:pt x="52843" y="84727"/>
                    <a:pt x="52866" y="83211"/>
                    <a:pt x="52179" y="82217"/>
                  </a:cubicBezTo>
                  <a:close/>
                  <a:moveTo>
                    <a:pt x="6370" y="9083"/>
                  </a:moveTo>
                  <a:cubicBezTo>
                    <a:pt x="5848" y="9012"/>
                    <a:pt x="5350" y="8728"/>
                    <a:pt x="4995" y="8278"/>
                  </a:cubicBezTo>
                  <a:cubicBezTo>
                    <a:pt x="4829" y="8064"/>
                    <a:pt x="4710" y="7828"/>
                    <a:pt x="4615" y="7567"/>
                  </a:cubicBezTo>
                  <a:cubicBezTo>
                    <a:pt x="4520" y="7283"/>
                    <a:pt x="4473" y="6999"/>
                    <a:pt x="4497" y="6691"/>
                  </a:cubicBezTo>
                  <a:cubicBezTo>
                    <a:pt x="4544" y="6122"/>
                    <a:pt x="4781" y="5625"/>
                    <a:pt x="5161" y="5270"/>
                  </a:cubicBezTo>
                  <a:cubicBezTo>
                    <a:pt x="5564" y="4914"/>
                    <a:pt x="6085" y="4772"/>
                    <a:pt x="6607" y="4843"/>
                  </a:cubicBezTo>
                  <a:cubicBezTo>
                    <a:pt x="6891" y="4891"/>
                    <a:pt x="7152" y="5009"/>
                    <a:pt x="7366" y="5151"/>
                  </a:cubicBezTo>
                  <a:cubicBezTo>
                    <a:pt x="7745" y="5388"/>
                    <a:pt x="8053" y="5720"/>
                    <a:pt x="8243" y="6122"/>
                  </a:cubicBezTo>
                  <a:cubicBezTo>
                    <a:pt x="8385" y="6454"/>
                    <a:pt x="8480" y="6833"/>
                    <a:pt x="8456" y="7235"/>
                  </a:cubicBezTo>
                  <a:cubicBezTo>
                    <a:pt x="8409" y="8396"/>
                    <a:pt x="7461" y="9225"/>
                    <a:pt x="6370" y="9083"/>
                  </a:cubicBezTo>
                  <a:close/>
                </a:path>
              </a:pathLst>
            </a:custGeom>
            <a:solidFill>
              <a:srgbClr val="CF2234"/>
            </a:solidFill>
            <a:ln w="2369" cap="flat">
              <a:noFill/>
              <a:prstDash val="solid"/>
              <a:miter/>
            </a:ln>
          </p:spPr>
          <p:txBody>
            <a:bodyPr rtlCol="0" anchor="ctr"/>
            <a:lstStyle/>
            <a:p>
              <a:endParaRPr lang="tr-TR"/>
            </a:p>
          </p:txBody>
        </p:sp>
        <p:sp>
          <p:nvSpPr>
            <p:cNvPr id="52" name="Serbest Form 134">
              <a:extLst>
                <a:ext uri="{FF2B5EF4-FFF2-40B4-BE49-F238E27FC236}">
                  <a16:creationId xmlns:a16="http://schemas.microsoft.com/office/drawing/2014/main" id="{6D443AD7-8ADC-4ED5-A02C-025C8CA86544}"/>
                </a:ext>
              </a:extLst>
            </p:cNvPr>
            <p:cNvSpPr/>
            <p:nvPr/>
          </p:nvSpPr>
          <p:spPr>
            <a:xfrm>
              <a:off x="11724058" y="6349475"/>
              <a:ext cx="11855" cy="11842"/>
            </a:xfrm>
            <a:custGeom>
              <a:avLst/>
              <a:gdLst>
                <a:gd name="connsiteX0" fmla="*/ 11011 w 11855"/>
                <a:gd name="connsiteY0" fmla="*/ 1966 h 11841"/>
                <a:gd name="connsiteX1" fmla="*/ 6862 w 11855"/>
                <a:gd name="connsiteY1" fmla="*/ 0 h 11841"/>
                <a:gd name="connsiteX2" fmla="*/ 33 w 11855"/>
                <a:gd name="connsiteY2" fmla="*/ 6750 h 11841"/>
                <a:gd name="connsiteX3" fmla="*/ 5653 w 11855"/>
                <a:gd name="connsiteY3" fmla="*/ 13499 h 11841"/>
                <a:gd name="connsiteX4" fmla="*/ 12410 w 11855"/>
                <a:gd name="connsiteY4" fmla="*/ 6821 h 11841"/>
                <a:gd name="connsiteX5" fmla="*/ 12410 w 11855"/>
                <a:gd name="connsiteY5" fmla="*/ 6750 h 11841"/>
                <a:gd name="connsiteX6" fmla="*/ 12410 w 11855"/>
                <a:gd name="connsiteY6" fmla="*/ 6655 h 11841"/>
                <a:gd name="connsiteX7" fmla="*/ 11011 w 11855"/>
                <a:gd name="connsiteY7" fmla="*/ 1966 h 11841"/>
                <a:gd name="connsiteX8" fmla="*/ 6056 w 11855"/>
                <a:gd name="connsiteY8" fmla="*/ 8810 h 11841"/>
                <a:gd name="connsiteX9" fmla="*/ 4325 w 11855"/>
                <a:gd name="connsiteY9" fmla="*/ 6726 h 11841"/>
                <a:gd name="connsiteX10" fmla="*/ 6411 w 11855"/>
                <a:gd name="connsiteY10" fmla="*/ 4642 h 11841"/>
                <a:gd name="connsiteX11" fmla="*/ 7692 w 11855"/>
                <a:gd name="connsiteY11" fmla="*/ 5258 h 11841"/>
                <a:gd name="connsiteX12" fmla="*/ 7953 w 11855"/>
                <a:gd name="connsiteY12" fmla="*/ 5684 h 11841"/>
                <a:gd name="connsiteX13" fmla="*/ 8119 w 11855"/>
                <a:gd name="connsiteY13" fmla="*/ 6726 h 11841"/>
                <a:gd name="connsiteX14" fmla="*/ 6056 w 11855"/>
                <a:gd name="connsiteY14" fmla="*/ 8810 h 1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5" h="11841">
                  <a:moveTo>
                    <a:pt x="11011" y="1966"/>
                  </a:moveTo>
                  <a:cubicBezTo>
                    <a:pt x="9968" y="687"/>
                    <a:pt x="8498" y="0"/>
                    <a:pt x="6862" y="0"/>
                  </a:cubicBezTo>
                  <a:cubicBezTo>
                    <a:pt x="3471" y="0"/>
                    <a:pt x="389" y="3031"/>
                    <a:pt x="33" y="6750"/>
                  </a:cubicBezTo>
                  <a:cubicBezTo>
                    <a:pt x="-322" y="10468"/>
                    <a:pt x="2215" y="13499"/>
                    <a:pt x="5653" y="13499"/>
                  </a:cubicBezTo>
                  <a:cubicBezTo>
                    <a:pt x="9043" y="13499"/>
                    <a:pt x="12055" y="10515"/>
                    <a:pt x="12410" y="6821"/>
                  </a:cubicBezTo>
                  <a:cubicBezTo>
                    <a:pt x="12410" y="6797"/>
                    <a:pt x="12410" y="6773"/>
                    <a:pt x="12410" y="6750"/>
                  </a:cubicBezTo>
                  <a:cubicBezTo>
                    <a:pt x="12410" y="6726"/>
                    <a:pt x="12410" y="6679"/>
                    <a:pt x="12410" y="6655"/>
                  </a:cubicBezTo>
                  <a:cubicBezTo>
                    <a:pt x="12529" y="4879"/>
                    <a:pt x="12055" y="3197"/>
                    <a:pt x="11011" y="1966"/>
                  </a:cubicBezTo>
                  <a:close/>
                  <a:moveTo>
                    <a:pt x="6056" y="8810"/>
                  </a:moveTo>
                  <a:cubicBezTo>
                    <a:pt x="5012" y="8810"/>
                    <a:pt x="4230" y="7887"/>
                    <a:pt x="4325" y="6726"/>
                  </a:cubicBezTo>
                  <a:cubicBezTo>
                    <a:pt x="4420" y="5589"/>
                    <a:pt x="5368" y="4642"/>
                    <a:pt x="6411" y="4642"/>
                  </a:cubicBezTo>
                  <a:cubicBezTo>
                    <a:pt x="6933" y="4642"/>
                    <a:pt x="7384" y="4855"/>
                    <a:pt x="7692" y="5258"/>
                  </a:cubicBezTo>
                  <a:cubicBezTo>
                    <a:pt x="7787" y="5376"/>
                    <a:pt x="7881" y="5518"/>
                    <a:pt x="7953" y="5684"/>
                  </a:cubicBezTo>
                  <a:cubicBezTo>
                    <a:pt x="8095" y="5992"/>
                    <a:pt x="8142" y="6347"/>
                    <a:pt x="8119" y="6726"/>
                  </a:cubicBezTo>
                  <a:cubicBezTo>
                    <a:pt x="8047" y="7887"/>
                    <a:pt x="7123" y="8810"/>
                    <a:pt x="6056" y="8810"/>
                  </a:cubicBezTo>
                  <a:close/>
                </a:path>
              </a:pathLst>
            </a:custGeom>
            <a:solidFill>
              <a:srgbClr val="CF2234"/>
            </a:solidFill>
            <a:ln w="2369" cap="flat">
              <a:noFill/>
              <a:prstDash val="solid"/>
              <a:miter/>
            </a:ln>
          </p:spPr>
          <p:txBody>
            <a:bodyPr rtlCol="0" anchor="ctr"/>
            <a:lstStyle/>
            <a:p>
              <a:endParaRPr lang="tr-TR"/>
            </a:p>
          </p:txBody>
        </p:sp>
        <p:sp>
          <p:nvSpPr>
            <p:cNvPr id="53" name="Serbest Form 135">
              <a:extLst>
                <a:ext uri="{FF2B5EF4-FFF2-40B4-BE49-F238E27FC236}">
                  <a16:creationId xmlns:a16="http://schemas.microsoft.com/office/drawing/2014/main" id="{87C6D06F-2C80-4F82-9A92-F4DE31836A4C}"/>
                </a:ext>
              </a:extLst>
            </p:cNvPr>
            <p:cNvSpPr/>
            <p:nvPr/>
          </p:nvSpPr>
          <p:spPr>
            <a:xfrm>
              <a:off x="11630116" y="6301635"/>
              <a:ext cx="11855" cy="11842"/>
            </a:xfrm>
            <a:custGeom>
              <a:avLst/>
              <a:gdLst>
                <a:gd name="connsiteX0" fmla="*/ 11011 w 11855"/>
                <a:gd name="connsiteY0" fmla="*/ 1966 h 11841"/>
                <a:gd name="connsiteX1" fmla="*/ 6862 w 11855"/>
                <a:gd name="connsiteY1" fmla="*/ 0 h 11841"/>
                <a:gd name="connsiteX2" fmla="*/ 33 w 11855"/>
                <a:gd name="connsiteY2" fmla="*/ 6750 h 11841"/>
                <a:gd name="connsiteX3" fmla="*/ 5653 w 11855"/>
                <a:gd name="connsiteY3" fmla="*/ 13499 h 11841"/>
                <a:gd name="connsiteX4" fmla="*/ 12410 w 11855"/>
                <a:gd name="connsiteY4" fmla="*/ 6821 h 11841"/>
                <a:gd name="connsiteX5" fmla="*/ 12410 w 11855"/>
                <a:gd name="connsiteY5" fmla="*/ 6750 h 11841"/>
                <a:gd name="connsiteX6" fmla="*/ 12410 w 11855"/>
                <a:gd name="connsiteY6" fmla="*/ 6655 h 11841"/>
                <a:gd name="connsiteX7" fmla="*/ 11011 w 11855"/>
                <a:gd name="connsiteY7" fmla="*/ 1966 h 11841"/>
                <a:gd name="connsiteX8" fmla="*/ 6056 w 11855"/>
                <a:gd name="connsiteY8" fmla="*/ 8834 h 11841"/>
                <a:gd name="connsiteX9" fmla="*/ 4325 w 11855"/>
                <a:gd name="connsiteY9" fmla="*/ 6750 h 11841"/>
                <a:gd name="connsiteX10" fmla="*/ 6411 w 11855"/>
                <a:gd name="connsiteY10" fmla="*/ 4666 h 11841"/>
                <a:gd name="connsiteX11" fmla="*/ 7692 w 11855"/>
                <a:gd name="connsiteY11" fmla="*/ 5281 h 11841"/>
                <a:gd name="connsiteX12" fmla="*/ 7953 w 11855"/>
                <a:gd name="connsiteY12" fmla="*/ 5708 h 11841"/>
                <a:gd name="connsiteX13" fmla="*/ 8119 w 11855"/>
                <a:gd name="connsiteY13" fmla="*/ 6750 h 11841"/>
                <a:gd name="connsiteX14" fmla="*/ 6056 w 11855"/>
                <a:gd name="connsiteY14" fmla="*/ 8834 h 1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5" h="11841">
                  <a:moveTo>
                    <a:pt x="11011" y="1966"/>
                  </a:moveTo>
                  <a:cubicBezTo>
                    <a:pt x="9968" y="687"/>
                    <a:pt x="8498" y="0"/>
                    <a:pt x="6862" y="0"/>
                  </a:cubicBezTo>
                  <a:cubicBezTo>
                    <a:pt x="3471" y="0"/>
                    <a:pt x="389" y="3031"/>
                    <a:pt x="33" y="6750"/>
                  </a:cubicBezTo>
                  <a:cubicBezTo>
                    <a:pt x="-322" y="10468"/>
                    <a:pt x="2215" y="13499"/>
                    <a:pt x="5653" y="13499"/>
                  </a:cubicBezTo>
                  <a:cubicBezTo>
                    <a:pt x="9043" y="13499"/>
                    <a:pt x="12055" y="10515"/>
                    <a:pt x="12410" y="6821"/>
                  </a:cubicBezTo>
                  <a:cubicBezTo>
                    <a:pt x="12410" y="6797"/>
                    <a:pt x="12410" y="6773"/>
                    <a:pt x="12410" y="6750"/>
                  </a:cubicBezTo>
                  <a:cubicBezTo>
                    <a:pt x="12410" y="6726"/>
                    <a:pt x="12410" y="6679"/>
                    <a:pt x="12410" y="6655"/>
                  </a:cubicBezTo>
                  <a:cubicBezTo>
                    <a:pt x="12505" y="4879"/>
                    <a:pt x="12031" y="3221"/>
                    <a:pt x="11011" y="1966"/>
                  </a:cubicBezTo>
                  <a:close/>
                  <a:moveTo>
                    <a:pt x="6056" y="8834"/>
                  </a:moveTo>
                  <a:cubicBezTo>
                    <a:pt x="5013" y="8834"/>
                    <a:pt x="4230" y="7910"/>
                    <a:pt x="4325" y="6750"/>
                  </a:cubicBezTo>
                  <a:cubicBezTo>
                    <a:pt x="4420" y="5613"/>
                    <a:pt x="5368" y="4666"/>
                    <a:pt x="6411" y="4666"/>
                  </a:cubicBezTo>
                  <a:cubicBezTo>
                    <a:pt x="6933" y="4666"/>
                    <a:pt x="7384" y="4879"/>
                    <a:pt x="7692" y="5281"/>
                  </a:cubicBezTo>
                  <a:cubicBezTo>
                    <a:pt x="7787" y="5400"/>
                    <a:pt x="7881" y="5542"/>
                    <a:pt x="7953" y="5708"/>
                  </a:cubicBezTo>
                  <a:cubicBezTo>
                    <a:pt x="8095" y="6016"/>
                    <a:pt x="8142" y="6371"/>
                    <a:pt x="8119" y="6750"/>
                  </a:cubicBezTo>
                  <a:cubicBezTo>
                    <a:pt x="8024" y="7887"/>
                    <a:pt x="7099" y="8810"/>
                    <a:pt x="6056" y="8834"/>
                  </a:cubicBezTo>
                  <a:close/>
                </a:path>
              </a:pathLst>
            </a:custGeom>
            <a:solidFill>
              <a:srgbClr val="CF2234"/>
            </a:solidFill>
            <a:ln w="2369" cap="flat">
              <a:noFill/>
              <a:prstDash val="solid"/>
              <a:miter/>
            </a:ln>
          </p:spPr>
          <p:txBody>
            <a:bodyPr rtlCol="0" anchor="ctr"/>
            <a:lstStyle/>
            <a:p>
              <a:endParaRPr lang="tr-TR"/>
            </a:p>
          </p:txBody>
        </p:sp>
        <p:sp>
          <p:nvSpPr>
            <p:cNvPr id="54" name="Serbest Form 136">
              <a:extLst>
                <a:ext uri="{FF2B5EF4-FFF2-40B4-BE49-F238E27FC236}">
                  <a16:creationId xmlns:a16="http://schemas.microsoft.com/office/drawing/2014/main" id="{F805AC99-4BEB-4F57-985B-809FAB79CADE}"/>
                </a:ext>
              </a:extLst>
            </p:cNvPr>
            <p:cNvSpPr/>
            <p:nvPr/>
          </p:nvSpPr>
          <p:spPr>
            <a:xfrm>
              <a:off x="11549950" y="6296188"/>
              <a:ext cx="11855" cy="11842"/>
            </a:xfrm>
            <a:custGeom>
              <a:avLst/>
              <a:gdLst>
                <a:gd name="connsiteX0" fmla="*/ 11011 w 11855"/>
                <a:gd name="connsiteY0" fmla="*/ 1966 h 11841"/>
                <a:gd name="connsiteX1" fmla="*/ 6862 w 11855"/>
                <a:gd name="connsiteY1" fmla="*/ 0 h 11841"/>
                <a:gd name="connsiteX2" fmla="*/ 33 w 11855"/>
                <a:gd name="connsiteY2" fmla="*/ 6750 h 11841"/>
                <a:gd name="connsiteX3" fmla="*/ 5653 w 11855"/>
                <a:gd name="connsiteY3" fmla="*/ 13499 h 11841"/>
                <a:gd name="connsiteX4" fmla="*/ 12410 w 11855"/>
                <a:gd name="connsiteY4" fmla="*/ 6821 h 11841"/>
                <a:gd name="connsiteX5" fmla="*/ 12410 w 11855"/>
                <a:gd name="connsiteY5" fmla="*/ 6750 h 11841"/>
                <a:gd name="connsiteX6" fmla="*/ 12410 w 11855"/>
                <a:gd name="connsiteY6" fmla="*/ 6655 h 11841"/>
                <a:gd name="connsiteX7" fmla="*/ 11011 w 11855"/>
                <a:gd name="connsiteY7" fmla="*/ 1966 h 11841"/>
                <a:gd name="connsiteX8" fmla="*/ 6056 w 11855"/>
                <a:gd name="connsiteY8" fmla="*/ 8834 h 11841"/>
                <a:gd name="connsiteX9" fmla="*/ 4325 w 11855"/>
                <a:gd name="connsiteY9" fmla="*/ 6750 h 11841"/>
                <a:gd name="connsiteX10" fmla="*/ 6411 w 11855"/>
                <a:gd name="connsiteY10" fmla="*/ 4666 h 11841"/>
                <a:gd name="connsiteX11" fmla="*/ 7692 w 11855"/>
                <a:gd name="connsiteY11" fmla="*/ 5281 h 11841"/>
                <a:gd name="connsiteX12" fmla="*/ 7953 w 11855"/>
                <a:gd name="connsiteY12" fmla="*/ 5708 h 11841"/>
                <a:gd name="connsiteX13" fmla="*/ 8119 w 11855"/>
                <a:gd name="connsiteY13" fmla="*/ 6750 h 11841"/>
                <a:gd name="connsiteX14" fmla="*/ 6056 w 11855"/>
                <a:gd name="connsiteY14" fmla="*/ 8834 h 1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5" h="11841">
                  <a:moveTo>
                    <a:pt x="11011" y="1966"/>
                  </a:moveTo>
                  <a:cubicBezTo>
                    <a:pt x="9968" y="687"/>
                    <a:pt x="8498" y="0"/>
                    <a:pt x="6862" y="0"/>
                  </a:cubicBezTo>
                  <a:cubicBezTo>
                    <a:pt x="3471" y="0"/>
                    <a:pt x="389" y="3031"/>
                    <a:pt x="33" y="6750"/>
                  </a:cubicBezTo>
                  <a:cubicBezTo>
                    <a:pt x="-322" y="10468"/>
                    <a:pt x="2215" y="13499"/>
                    <a:pt x="5653" y="13499"/>
                  </a:cubicBezTo>
                  <a:cubicBezTo>
                    <a:pt x="9043" y="13499"/>
                    <a:pt x="12055" y="10515"/>
                    <a:pt x="12410" y="6821"/>
                  </a:cubicBezTo>
                  <a:cubicBezTo>
                    <a:pt x="12410" y="6797"/>
                    <a:pt x="12410" y="6773"/>
                    <a:pt x="12410" y="6750"/>
                  </a:cubicBezTo>
                  <a:cubicBezTo>
                    <a:pt x="12410" y="6726"/>
                    <a:pt x="12410" y="6679"/>
                    <a:pt x="12410" y="6655"/>
                  </a:cubicBezTo>
                  <a:cubicBezTo>
                    <a:pt x="12529" y="4879"/>
                    <a:pt x="12031" y="3221"/>
                    <a:pt x="11011" y="1966"/>
                  </a:cubicBezTo>
                  <a:close/>
                  <a:moveTo>
                    <a:pt x="6056" y="8834"/>
                  </a:moveTo>
                  <a:cubicBezTo>
                    <a:pt x="5013" y="8834"/>
                    <a:pt x="4230" y="7910"/>
                    <a:pt x="4325" y="6750"/>
                  </a:cubicBezTo>
                  <a:cubicBezTo>
                    <a:pt x="4420" y="5613"/>
                    <a:pt x="5368" y="4666"/>
                    <a:pt x="6411" y="4666"/>
                  </a:cubicBezTo>
                  <a:cubicBezTo>
                    <a:pt x="6933" y="4666"/>
                    <a:pt x="7384" y="4879"/>
                    <a:pt x="7692" y="5281"/>
                  </a:cubicBezTo>
                  <a:cubicBezTo>
                    <a:pt x="7787" y="5400"/>
                    <a:pt x="7881" y="5542"/>
                    <a:pt x="7953" y="5708"/>
                  </a:cubicBezTo>
                  <a:cubicBezTo>
                    <a:pt x="8095" y="6016"/>
                    <a:pt x="8142" y="6371"/>
                    <a:pt x="8119" y="6750"/>
                  </a:cubicBezTo>
                  <a:cubicBezTo>
                    <a:pt x="8024" y="7887"/>
                    <a:pt x="7099" y="8834"/>
                    <a:pt x="6056" y="8834"/>
                  </a:cubicBezTo>
                  <a:close/>
                </a:path>
              </a:pathLst>
            </a:custGeom>
            <a:solidFill>
              <a:srgbClr val="CF2234"/>
            </a:solidFill>
            <a:ln w="2369" cap="flat">
              <a:noFill/>
              <a:prstDash val="solid"/>
              <a:miter/>
            </a:ln>
          </p:spPr>
          <p:txBody>
            <a:bodyPr rtlCol="0" anchor="ctr"/>
            <a:lstStyle/>
            <a:p>
              <a:endParaRPr lang="tr-TR"/>
            </a:p>
          </p:txBody>
        </p:sp>
        <p:sp>
          <p:nvSpPr>
            <p:cNvPr id="55" name="Serbest Form 137">
              <a:extLst>
                <a:ext uri="{FF2B5EF4-FFF2-40B4-BE49-F238E27FC236}">
                  <a16:creationId xmlns:a16="http://schemas.microsoft.com/office/drawing/2014/main" id="{2E5E7A92-15C2-4777-9D17-D9FB19D1E3CB}"/>
                </a:ext>
              </a:extLst>
            </p:cNvPr>
            <p:cNvSpPr/>
            <p:nvPr/>
          </p:nvSpPr>
          <p:spPr>
            <a:xfrm>
              <a:off x="11513426" y="5989272"/>
              <a:ext cx="237107" cy="265253"/>
            </a:xfrm>
            <a:custGeom>
              <a:avLst/>
              <a:gdLst>
                <a:gd name="connsiteX0" fmla="*/ 237529 w 237106"/>
                <a:gd name="connsiteY0" fmla="*/ 262699 h 265252"/>
                <a:gd name="connsiteX1" fmla="*/ 229254 w 237106"/>
                <a:gd name="connsiteY1" fmla="*/ 251284 h 265252"/>
                <a:gd name="connsiteX2" fmla="*/ 228234 w 237106"/>
                <a:gd name="connsiteY2" fmla="*/ 247495 h 265252"/>
                <a:gd name="connsiteX3" fmla="*/ 228756 w 237106"/>
                <a:gd name="connsiteY3" fmla="*/ 240011 h 265252"/>
                <a:gd name="connsiteX4" fmla="*/ 226693 w 237106"/>
                <a:gd name="connsiteY4" fmla="*/ 232290 h 265252"/>
                <a:gd name="connsiteX5" fmla="*/ 181690 w 237106"/>
                <a:gd name="connsiteY5" fmla="*/ 172750 h 265252"/>
                <a:gd name="connsiteX6" fmla="*/ 180457 w 237106"/>
                <a:gd name="connsiteY6" fmla="*/ 168606 h 265252"/>
                <a:gd name="connsiteX7" fmla="*/ 181833 w 237106"/>
                <a:gd name="connsiteY7" fmla="*/ 146959 h 265252"/>
                <a:gd name="connsiteX8" fmla="*/ 184133 w 237106"/>
                <a:gd name="connsiteY8" fmla="*/ 144993 h 265252"/>
                <a:gd name="connsiteX9" fmla="*/ 190653 w 237106"/>
                <a:gd name="connsiteY9" fmla="*/ 145893 h 265252"/>
                <a:gd name="connsiteX10" fmla="*/ 194115 w 237106"/>
                <a:gd name="connsiteY10" fmla="*/ 147977 h 265252"/>
                <a:gd name="connsiteX11" fmla="*/ 227381 w 237106"/>
                <a:gd name="connsiteY11" fmla="*/ 192857 h 265252"/>
                <a:gd name="connsiteX12" fmla="*/ 230179 w 237106"/>
                <a:gd name="connsiteY12" fmla="*/ 193213 h 265252"/>
                <a:gd name="connsiteX13" fmla="*/ 230392 w 237106"/>
                <a:gd name="connsiteY13" fmla="*/ 189921 h 265252"/>
                <a:gd name="connsiteX14" fmla="*/ 197624 w 237106"/>
                <a:gd name="connsiteY14" fmla="*/ 145325 h 265252"/>
                <a:gd name="connsiteX15" fmla="*/ 190629 w 237106"/>
                <a:gd name="connsiteY15" fmla="*/ 141109 h 265252"/>
                <a:gd name="connsiteX16" fmla="*/ 180268 w 237106"/>
                <a:gd name="connsiteY16" fmla="*/ 139665 h 265252"/>
                <a:gd name="connsiteX17" fmla="*/ 179438 w 237106"/>
                <a:gd name="connsiteY17" fmla="*/ 137699 h 265252"/>
                <a:gd name="connsiteX18" fmla="*/ 180244 w 237106"/>
                <a:gd name="connsiteY18" fmla="*/ 134881 h 265252"/>
                <a:gd name="connsiteX19" fmla="*/ 178584 w 237106"/>
                <a:gd name="connsiteY19" fmla="*/ 129765 h 265252"/>
                <a:gd name="connsiteX20" fmla="*/ 173984 w 237106"/>
                <a:gd name="connsiteY20" fmla="*/ 127113 h 265252"/>
                <a:gd name="connsiteX21" fmla="*/ 173226 w 237106"/>
                <a:gd name="connsiteY21" fmla="*/ 127065 h 265252"/>
                <a:gd name="connsiteX22" fmla="*/ 169574 w 237106"/>
                <a:gd name="connsiteY22" fmla="*/ 125573 h 265252"/>
                <a:gd name="connsiteX23" fmla="*/ 143303 w 237106"/>
                <a:gd name="connsiteY23" fmla="*/ 94311 h 265252"/>
                <a:gd name="connsiteX24" fmla="*/ 141856 w 237106"/>
                <a:gd name="connsiteY24" fmla="*/ 90332 h 265252"/>
                <a:gd name="connsiteX25" fmla="*/ 142307 w 237106"/>
                <a:gd name="connsiteY25" fmla="*/ 82848 h 265252"/>
                <a:gd name="connsiteX26" fmla="*/ 139556 w 237106"/>
                <a:gd name="connsiteY26" fmla="*/ 75033 h 265252"/>
                <a:gd name="connsiteX27" fmla="*/ 103089 w 237106"/>
                <a:gd name="connsiteY27" fmla="*/ 35435 h 265252"/>
                <a:gd name="connsiteX28" fmla="*/ 95597 w 237106"/>
                <a:gd name="connsiteY28" fmla="*/ 31953 h 265252"/>
                <a:gd name="connsiteX29" fmla="*/ 87725 w 237106"/>
                <a:gd name="connsiteY29" fmla="*/ 31314 h 265252"/>
                <a:gd name="connsiteX30" fmla="*/ 83836 w 237106"/>
                <a:gd name="connsiteY30" fmla="*/ 29537 h 265252"/>
                <a:gd name="connsiteX31" fmla="*/ 61074 w 237106"/>
                <a:gd name="connsiteY31" fmla="*/ 6399 h 265252"/>
                <a:gd name="connsiteX32" fmla="*/ 53890 w 237106"/>
                <a:gd name="connsiteY32" fmla="*/ 3320 h 265252"/>
                <a:gd name="connsiteX33" fmla="*/ 2627 w 237106"/>
                <a:gd name="connsiteY33" fmla="*/ 4 h 265252"/>
                <a:gd name="connsiteX34" fmla="*/ 19 w 237106"/>
                <a:gd name="connsiteY34" fmla="*/ 1852 h 265252"/>
                <a:gd name="connsiteX35" fmla="*/ 2058 w 237106"/>
                <a:gd name="connsiteY35" fmla="*/ 4007 h 265252"/>
                <a:gd name="connsiteX36" fmla="*/ 53582 w 237106"/>
                <a:gd name="connsiteY36" fmla="*/ 7251 h 265252"/>
                <a:gd name="connsiteX37" fmla="*/ 57446 w 237106"/>
                <a:gd name="connsiteY37" fmla="*/ 8909 h 265252"/>
                <a:gd name="connsiteX38" fmla="*/ 80209 w 237106"/>
                <a:gd name="connsiteY38" fmla="*/ 32166 h 265252"/>
                <a:gd name="connsiteX39" fmla="*/ 87606 w 237106"/>
                <a:gd name="connsiteY39" fmla="*/ 35529 h 265252"/>
                <a:gd name="connsiteX40" fmla="*/ 95502 w 237106"/>
                <a:gd name="connsiteY40" fmla="*/ 36169 h 265252"/>
                <a:gd name="connsiteX41" fmla="*/ 99272 w 237106"/>
                <a:gd name="connsiteY41" fmla="*/ 37850 h 265252"/>
                <a:gd name="connsiteX42" fmla="*/ 136213 w 237106"/>
                <a:gd name="connsiteY42" fmla="*/ 78041 h 265252"/>
                <a:gd name="connsiteX43" fmla="*/ 137612 w 237106"/>
                <a:gd name="connsiteY43" fmla="*/ 81901 h 265252"/>
                <a:gd name="connsiteX44" fmla="*/ 137162 w 237106"/>
                <a:gd name="connsiteY44" fmla="*/ 89385 h 265252"/>
                <a:gd name="connsiteX45" fmla="*/ 139912 w 237106"/>
                <a:gd name="connsiteY45" fmla="*/ 97343 h 265252"/>
                <a:gd name="connsiteX46" fmla="*/ 166207 w 237106"/>
                <a:gd name="connsiteY46" fmla="*/ 128581 h 265252"/>
                <a:gd name="connsiteX47" fmla="*/ 166990 w 237106"/>
                <a:gd name="connsiteY47" fmla="*/ 132370 h 265252"/>
                <a:gd name="connsiteX48" fmla="*/ 166895 w 237106"/>
                <a:gd name="connsiteY48" fmla="*/ 133104 h 265252"/>
                <a:gd name="connsiteX49" fmla="*/ 168578 w 237106"/>
                <a:gd name="connsiteY49" fmla="*/ 138220 h 265252"/>
                <a:gd name="connsiteX50" fmla="*/ 173202 w 237106"/>
                <a:gd name="connsiteY50" fmla="*/ 140849 h 265252"/>
                <a:gd name="connsiteX51" fmla="*/ 175905 w 237106"/>
                <a:gd name="connsiteY51" fmla="*/ 140612 h 265252"/>
                <a:gd name="connsiteX52" fmla="*/ 177565 w 237106"/>
                <a:gd name="connsiteY52" fmla="*/ 141938 h 265252"/>
                <a:gd name="connsiteX53" fmla="*/ 175905 w 237106"/>
                <a:gd name="connsiteY53" fmla="*/ 167871 h 265252"/>
                <a:gd name="connsiteX54" fmla="*/ 178371 w 237106"/>
                <a:gd name="connsiteY54" fmla="*/ 175924 h 265252"/>
                <a:gd name="connsiteX55" fmla="*/ 223729 w 237106"/>
                <a:gd name="connsiteY55" fmla="*/ 235487 h 265252"/>
                <a:gd name="connsiteX56" fmla="*/ 224796 w 237106"/>
                <a:gd name="connsiteY56" fmla="*/ 239324 h 265252"/>
                <a:gd name="connsiteX57" fmla="*/ 224251 w 237106"/>
                <a:gd name="connsiteY57" fmla="*/ 246831 h 265252"/>
                <a:gd name="connsiteX58" fmla="*/ 226409 w 237106"/>
                <a:gd name="connsiteY58" fmla="*/ 254647 h 265252"/>
                <a:gd name="connsiteX59" fmla="*/ 234518 w 237106"/>
                <a:gd name="connsiteY59" fmla="*/ 265707 h 265252"/>
                <a:gd name="connsiteX60" fmla="*/ 237268 w 237106"/>
                <a:gd name="connsiteY60" fmla="*/ 265873 h 265252"/>
                <a:gd name="connsiteX61" fmla="*/ 237529 w 237106"/>
                <a:gd name="connsiteY61" fmla="*/ 262699 h 265252"/>
                <a:gd name="connsiteX62" fmla="*/ 173439 w 237106"/>
                <a:gd name="connsiteY62" fmla="*/ 136112 h 265252"/>
                <a:gd name="connsiteX63" fmla="*/ 172016 w 237106"/>
                <a:gd name="connsiteY63" fmla="*/ 135307 h 265252"/>
                <a:gd name="connsiteX64" fmla="*/ 171898 w 237106"/>
                <a:gd name="connsiteY64" fmla="*/ 135070 h 265252"/>
                <a:gd name="connsiteX65" fmla="*/ 171518 w 237106"/>
                <a:gd name="connsiteY65" fmla="*/ 133720 h 265252"/>
                <a:gd name="connsiteX66" fmla="*/ 172206 w 237106"/>
                <a:gd name="connsiteY66" fmla="*/ 132299 h 265252"/>
                <a:gd name="connsiteX67" fmla="*/ 173700 w 237106"/>
                <a:gd name="connsiteY67" fmla="*/ 131873 h 265252"/>
                <a:gd name="connsiteX68" fmla="*/ 174909 w 237106"/>
                <a:gd name="connsiteY68" fmla="*/ 132512 h 265252"/>
                <a:gd name="connsiteX69" fmla="*/ 175122 w 237106"/>
                <a:gd name="connsiteY69" fmla="*/ 132678 h 265252"/>
                <a:gd name="connsiteX70" fmla="*/ 175407 w 237106"/>
                <a:gd name="connsiteY70" fmla="*/ 133152 h 265252"/>
                <a:gd name="connsiteX71" fmla="*/ 175620 w 237106"/>
                <a:gd name="connsiteY71" fmla="*/ 134265 h 265252"/>
                <a:gd name="connsiteX72" fmla="*/ 173439 w 237106"/>
                <a:gd name="connsiteY72" fmla="*/ 136112 h 26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37106" h="265252">
                  <a:moveTo>
                    <a:pt x="237529" y="262699"/>
                  </a:moveTo>
                  <a:cubicBezTo>
                    <a:pt x="235537" y="259928"/>
                    <a:pt x="231364" y="254197"/>
                    <a:pt x="229254" y="251284"/>
                  </a:cubicBezTo>
                  <a:cubicBezTo>
                    <a:pt x="228495" y="250242"/>
                    <a:pt x="228116" y="248892"/>
                    <a:pt x="228234" y="247495"/>
                  </a:cubicBezTo>
                  <a:cubicBezTo>
                    <a:pt x="228377" y="245458"/>
                    <a:pt x="228590" y="242497"/>
                    <a:pt x="228756" y="240011"/>
                  </a:cubicBezTo>
                  <a:cubicBezTo>
                    <a:pt x="228946" y="237216"/>
                    <a:pt x="228234" y="234445"/>
                    <a:pt x="226693" y="232290"/>
                  </a:cubicBezTo>
                  <a:cubicBezTo>
                    <a:pt x="218916" y="221182"/>
                    <a:pt x="189159" y="181868"/>
                    <a:pt x="181690" y="172750"/>
                  </a:cubicBezTo>
                  <a:cubicBezTo>
                    <a:pt x="180766" y="171590"/>
                    <a:pt x="180363" y="170074"/>
                    <a:pt x="180457" y="168606"/>
                  </a:cubicBezTo>
                  <a:cubicBezTo>
                    <a:pt x="180789" y="163561"/>
                    <a:pt x="181501" y="152264"/>
                    <a:pt x="181833" y="146959"/>
                  </a:cubicBezTo>
                  <a:cubicBezTo>
                    <a:pt x="181904" y="145704"/>
                    <a:pt x="182947" y="144828"/>
                    <a:pt x="184133" y="144993"/>
                  </a:cubicBezTo>
                  <a:cubicBezTo>
                    <a:pt x="186243" y="145278"/>
                    <a:pt x="188827" y="145633"/>
                    <a:pt x="190653" y="145893"/>
                  </a:cubicBezTo>
                  <a:cubicBezTo>
                    <a:pt x="191981" y="146083"/>
                    <a:pt x="193237" y="146841"/>
                    <a:pt x="194115" y="147977"/>
                  </a:cubicBezTo>
                  <a:cubicBezTo>
                    <a:pt x="200351" y="155746"/>
                    <a:pt x="222307" y="185397"/>
                    <a:pt x="227381" y="192857"/>
                  </a:cubicBezTo>
                  <a:cubicBezTo>
                    <a:pt x="228092" y="193876"/>
                    <a:pt x="229349" y="194018"/>
                    <a:pt x="230179" y="193213"/>
                  </a:cubicBezTo>
                  <a:cubicBezTo>
                    <a:pt x="231008" y="192407"/>
                    <a:pt x="231103" y="190939"/>
                    <a:pt x="230392" y="189921"/>
                  </a:cubicBezTo>
                  <a:cubicBezTo>
                    <a:pt x="220173" y="175308"/>
                    <a:pt x="209171" y="160340"/>
                    <a:pt x="197624" y="145325"/>
                  </a:cubicBezTo>
                  <a:cubicBezTo>
                    <a:pt x="195846" y="143028"/>
                    <a:pt x="193332" y="141512"/>
                    <a:pt x="190629" y="141109"/>
                  </a:cubicBezTo>
                  <a:cubicBezTo>
                    <a:pt x="187215" y="140612"/>
                    <a:pt x="183753" y="140138"/>
                    <a:pt x="180268" y="139665"/>
                  </a:cubicBezTo>
                  <a:cubicBezTo>
                    <a:pt x="179390" y="139546"/>
                    <a:pt x="179035" y="138457"/>
                    <a:pt x="179438" y="137699"/>
                  </a:cubicBezTo>
                  <a:cubicBezTo>
                    <a:pt x="179888" y="136870"/>
                    <a:pt x="180173" y="135923"/>
                    <a:pt x="180244" y="134881"/>
                  </a:cubicBezTo>
                  <a:cubicBezTo>
                    <a:pt x="180363" y="133057"/>
                    <a:pt x="179770" y="131233"/>
                    <a:pt x="178584" y="129765"/>
                  </a:cubicBezTo>
                  <a:cubicBezTo>
                    <a:pt x="177399" y="128297"/>
                    <a:pt x="175786" y="127349"/>
                    <a:pt x="173984" y="127113"/>
                  </a:cubicBezTo>
                  <a:cubicBezTo>
                    <a:pt x="173724" y="127089"/>
                    <a:pt x="173486" y="127065"/>
                    <a:pt x="173226" y="127065"/>
                  </a:cubicBezTo>
                  <a:cubicBezTo>
                    <a:pt x="171898" y="127041"/>
                    <a:pt x="170475" y="126663"/>
                    <a:pt x="169574" y="125573"/>
                  </a:cubicBezTo>
                  <a:cubicBezTo>
                    <a:pt x="161892" y="116100"/>
                    <a:pt x="148045" y="99735"/>
                    <a:pt x="143303" y="94311"/>
                  </a:cubicBezTo>
                  <a:cubicBezTo>
                    <a:pt x="142331" y="93174"/>
                    <a:pt x="141762" y="91753"/>
                    <a:pt x="141856" y="90332"/>
                  </a:cubicBezTo>
                  <a:cubicBezTo>
                    <a:pt x="141975" y="88296"/>
                    <a:pt x="142165" y="85312"/>
                    <a:pt x="142307" y="82848"/>
                  </a:cubicBezTo>
                  <a:cubicBezTo>
                    <a:pt x="142473" y="80054"/>
                    <a:pt x="141501" y="77212"/>
                    <a:pt x="139556" y="75033"/>
                  </a:cubicBezTo>
                  <a:cubicBezTo>
                    <a:pt x="127393" y="61297"/>
                    <a:pt x="115135" y="48034"/>
                    <a:pt x="103089" y="35435"/>
                  </a:cubicBezTo>
                  <a:cubicBezTo>
                    <a:pt x="101169" y="33445"/>
                    <a:pt x="98490" y="32190"/>
                    <a:pt x="95597" y="31953"/>
                  </a:cubicBezTo>
                  <a:cubicBezTo>
                    <a:pt x="93012" y="31740"/>
                    <a:pt x="89883" y="31479"/>
                    <a:pt x="87725" y="31314"/>
                  </a:cubicBezTo>
                  <a:cubicBezTo>
                    <a:pt x="86231" y="31195"/>
                    <a:pt x="84832" y="30556"/>
                    <a:pt x="83836" y="29537"/>
                  </a:cubicBezTo>
                  <a:cubicBezTo>
                    <a:pt x="79308" y="24824"/>
                    <a:pt x="66623" y="11917"/>
                    <a:pt x="61074" y="6399"/>
                  </a:cubicBezTo>
                  <a:cubicBezTo>
                    <a:pt x="59272" y="4599"/>
                    <a:pt x="56664" y="3509"/>
                    <a:pt x="53890" y="3320"/>
                  </a:cubicBezTo>
                  <a:cubicBezTo>
                    <a:pt x="36723" y="2183"/>
                    <a:pt x="19628" y="1094"/>
                    <a:pt x="2627" y="4"/>
                  </a:cubicBezTo>
                  <a:cubicBezTo>
                    <a:pt x="1347" y="-67"/>
                    <a:pt x="185" y="739"/>
                    <a:pt x="19" y="1852"/>
                  </a:cubicBezTo>
                  <a:cubicBezTo>
                    <a:pt x="-147" y="2965"/>
                    <a:pt x="778" y="3936"/>
                    <a:pt x="2058" y="4007"/>
                  </a:cubicBezTo>
                  <a:cubicBezTo>
                    <a:pt x="11092" y="4552"/>
                    <a:pt x="44263" y="6612"/>
                    <a:pt x="53582" y="7251"/>
                  </a:cubicBezTo>
                  <a:cubicBezTo>
                    <a:pt x="55075" y="7346"/>
                    <a:pt x="56474" y="7938"/>
                    <a:pt x="57446" y="8909"/>
                  </a:cubicBezTo>
                  <a:cubicBezTo>
                    <a:pt x="61738" y="13220"/>
                    <a:pt x="74376" y="26080"/>
                    <a:pt x="80209" y="32166"/>
                  </a:cubicBezTo>
                  <a:cubicBezTo>
                    <a:pt x="82058" y="34108"/>
                    <a:pt x="84737" y="35292"/>
                    <a:pt x="87606" y="35529"/>
                  </a:cubicBezTo>
                  <a:cubicBezTo>
                    <a:pt x="90191" y="35742"/>
                    <a:pt x="93321" y="36003"/>
                    <a:pt x="95502" y="36169"/>
                  </a:cubicBezTo>
                  <a:cubicBezTo>
                    <a:pt x="96925" y="36287"/>
                    <a:pt x="98300" y="36856"/>
                    <a:pt x="99272" y="37850"/>
                  </a:cubicBezTo>
                  <a:cubicBezTo>
                    <a:pt x="105389" y="44055"/>
                    <a:pt x="129811" y="70557"/>
                    <a:pt x="136213" y="78041"/>
                  </a:cubicBezTo>
                  <a:cubicBezTo>
                    <a:pt x="137162" y="79130"/>
                    <a:pt x="137683" y="80504"/>
                    <a:pt x="137612" y="81901"/>
                  </a:cubicBezTo>
                  <a:cubicBezTo>
                    <a:pt x="137494" y="83914"/>
                    <a:pt x="137304" y="86898"/>
                    <a:pt x="137162" y="89385"/>
                  </a:cubicBezTo>
                  <a:cubicBezTo>
                    <a:pt x="136996" y="92203"/>
                    <a:pt x="137968" y="95093"/>
                    <a:pt x="139912" y="97343"/>
                  </a:cubicBezTo>
                  <a:cubicBezTo>
                    <a:pt x="148780" y="107597"/>
                    <a:pt x="157577" y="118042"/>
                    <a:pt x="166207" y="128581"/>
                  </a:cubicBezTo>
                  <a:cubicBezTo>
                    <a:pt x="167085" y="129647"/>
                    <a:pt x="167227" y="131068"/>
                    <a:pt x="166990" y="132370"/>
                  </a:cubicBezTo>
                  <a:cubicBezTo>
                    <a:pt x="166942" y="132607"/>
                    <a:pt x="166919" y="132844"/>
                    <a:pt x="166895" y="133104"/>
                  </a:cubicBezTo>
                  <a:cubicBezTo>
                    <a:pt x="166776" y="134928"/>
                    <a:pt x="167369" y="136752"/>
                    <a:pt x="168578" y="138220"/>
                  </a:cubicBezTo>
                  <a:cubicBezTo>
                    <a:pt x="169764" y="139688"/>
                    <a:pt x="171424" y="140636"/>
                    <a:pt x="173202" y="140849"/>
                  </a:cubicBezTo>
                  <a:cubicBezTo>
                    <a:pt x="174150" y="140967"/>
                    <a:pt x="175075" y="140872"/>
                    <a:pt x="175905" y="140612"/>
                  </a:cubicBezTo>
                  <a:cubicBezTo>
                    <a:pt x="176735" y="140351"/>
                    <a:pt x="177612" y="141038"/>
                    <a:pt x="177565" y="141938"/>
                  </a:cubicBezTo>
                  <a:cubicBezTo>
                    <a:pt x="177043" y="150535"/>
                    <a:pt x="176498" y="159180"/>
                    <a:pt x="175905" y="167871"/>
                  </a:cubicBezTo>
                  <a:cubicBezTo>
                    <a:pt x="175715" y="170737"/>
                    <a:pt x="176569" y="173650"/>
                    <a:pt x="178371" y="175924"/>
                  </a:cubicBezTo>
                  <a:cubicBezTo>
                    <a:pt x="188400" y="188215"/>
                    <a:pt x="218015" y="227340"/>
                    <a:pt x="223729" y="235487"/>
                  </a:cubicBezTo>
                  <a:cubicBezTo>
                    <a:pt x="224512" y="236553"/>
                    <a:pt x="224891" y="237927"/>
                    <a:pt x="224796" y="239324"/>
                  </a:cubicBezTo>
                  <a:cubicBezTo>
                    <a:pt x="224654" y="241361"/>
                    <a:pt x="224441" y="244345"/>
                    <a:pt x="224251" y="246831"/>
                  </a:cubicBezTo>
                  <a:cubicBezTo>
                    <a:pt x="224061" y="249673"/>
                    <a:pt x="224820" y="252515"/>
                    <a:pt x="226409" y="254647"/>
                  </a:cubicBezTo>
                  <a:cubicBezTo>
                    <a:pt x="229159" y="258365"/>
                    <a:pt x="231862" y="262060"/>
                    <a:pt x="234518" y="265707"/>
                  </a:cubicBezTo>
                  <a:cubicBezTo>
                    <a:pt x="235205" y="266654"/>
                    <a:pt x="236438" y="266725"/>
                    <a:pt x="237268" y="265873"/>
                  </a:cubicBezTo>
                  <a:cubicBezTo>
                    <a:pt x="238027" y="265044"/>
                    <a:pt x="238193" y="263623"/>
                    <a:pt x="237529" y="262699"/>
                  </a:cubicBezTo>
                  <a:close/>
                  <a:moveTo>
                    <a:pt x="173439" y="136112"/>
                  </a:moveTo>
                  <a:cubicBezTo>
                    <a:pt x="172894" y="136041"/>
                    <a:pt x="172372" y="135757"/>
                    <a:pt x="172016" y="135307"/>
                  </a:cubicBezTo>
                  <a:cubicBezTo>
                    <a:pt x="171969" y="135236"/>
                    <a:pt x="171945" y="135141"/>
                    <a:pt x="171898" y="135070"/>
                  </a:cubicBezTo>
                  <a:cubicBezTo>
                    <a:pt x="171637" y="134667"/>
                    <a:pt x="171495" y="134194"/>
                    <a:pt x="171518" y="133720"/>
                  </a:cubicBezTo>
                  <a:cubicBezTo>
                    <a:pt x="171542" y="133152"/>
                    <a:pt x="171803" y="132654"/>
                    <a:pt x="172206" y="132299"/>
                  </a:cubicBezTo>
                  <a:cubicBezTo>
                    <a:pt x="172633" y="131944"/>
                    <a:pt x="173154" y="131802"/>
                    <a:pt x="173700" y="131873"/>
                  </a:cubicBezTo>
                  <a:cubicBezTo>
                    <a:pt x="174150" y="131944"/>
                    <a:pt x="174577" y="132181"/>
                    <a:pt x="174909" y="132512"/>
                  </a:cubicBezTo>
                  <a:cubicBezTo>
                    <a:pt x="174980" y="132583"/>
                    <a:pt x="175051" y="132607"/>
                    <a:pt x="175122" y="132678"/>
                  </a:cubicBezTo>
                  <a:cubicBezTo>
                    <a:pt x="175241" y="132820"/>
                    <a:pt x="175336" y="132986"/>
                    <a:pt x="175407" y="133152"/>
                  </a:cubicBezTo>
                  <a:cubicBezTo>
                    <a:pt x="175573" y="133507"/>
                    <a:pt x="175644" y="133886"/>
                    <a:pt x="175620" y="134265"/>
                  </a:cubicBezTo>
                  <a:cubicBezTo>
                    <a:pt x="175549" y="135449"/>
                    <a:pt x="174577" y="136254"/>
                    <a:pt x="173439" y="136112"/>
                  </a:cubicBezTo>
                  <a:close/>
                </a:path>
              </a:pathLst>
            </a:custGeom>
            <a:solidFill>
              <a:srgbClr val="CF2234"/>
            </a:solidFill>
            <a:ln w="2369" cap="flat">
              <a:noFill/>
              <a:prstDash val="solid"/>
              <a:miter/>
            </a:ln>
          </p:spPr>
          <p:txBody>
            <a:bodyPr rtlCol="0" anchor="ctr"/>
            <a:lstStyle/>
            <a:p>
              <a:endParaRPr lang="tr-TR"/>
            </a:p>
          </p:txBody>
        </p:sp>
        <p:sp>
          <p:nvSpPr>
            <p:cNvPr id="56" name="Serbest Form 138">
              <a:extLst>
                <a:ext uri="{FF2B5EF4-FFF2-40B4-BE49-F238E27FC236}">
                  <a16:creationId xmlns:a16="http://schemas.microsoft.com/office/drawing/2014/main" id="{A3232054-CB6A-4A2A-A785-BD038B8B7C70}"/>
                </a:ext>
              </a:extLst>
            </p:cNvPr>
            <p:cNvSpPr/>
            <p:nvPr/>
          </p:nvSpPr>
          <p:spPr>
            <a:xfrm>
              <a:off x="11450048" y="6173718"/>
              <a:ext cx="298754" cy="220254"/>
            </a:xfrm>
            <a:custGeom>
              <a:avLst/>
              <a:gdLst>
                <a:gd name="connsiteX0" fmla="*/ 298607 w 298754"/>
                <a:gd name="connsiteY0" fmla="*/ 163087 h 220254"/>
                <a:gd name="connsiteX1" fmla="*/ 294599 w 298754"/>
                <a:gd name="connsiteY1" fmla="*/ 161145 h 220254"/>
                <a:gd name="connsiteX2" fmla="*/ 290237 w 298754"/>
                <a:gd name="connsiteY2" fmla="*/ 163135 h 220254"/>
                <a:gd name="connsiteX3" fmla="*/ 290000 w 298754"/>
                <a:gd name="connsiteY3" fmla="*/ 163371 h 220254"/>
                <a:gd name="connsiteX4" fmla="*/ 286704 w 298754"/>
                <a:gd name="connsiteY4" fmla="*/ 165408 h 220254"/>
                <a:gd name="connsiteX5" fmla="*/ 284309 w 298754"/>
                <a:gd name="connsiteY5" fmla="*/ 165456 h 220254"/>
                <a:gd name="connsiteX6" fmla="*/ 281037 w 298754"/>
                <a:gd name="connsiteY6" fmla="*/ 163821 h 220254"/>
                <a:gd name="connsiteX7" fmla="*/ 235773 w 298754"/>
                <a:gd name="connsiteY7" fmla="*/ 108308 h 220254"/>
                <a:gd name="connsiteX8" fmla="*/ 234540 w 298754"/>
                <a:gd name="connsiteY8" fmla="*/ 104234 h 220254"/>
                <a:gd name="connsiteX9" fmla="*/ 235275 w 298754"/>
                <a:gd name="connsiteY9" fmla="*/ 95827 h 220254"/>
                <a:gd name="connsiteX10" fmla="*/ 232833 w 298754"/>
                <a:gd name="connsiteY10" fmla="*/ 87751 h 220254"/>
                <a:gd name="connsiteX11" fmla="*/ 183088 w 298754"/>
                <a:gd name="connsiteY11" fmla="*/ 27595 h 220254"/>
                <a:gd name="connsiteX12" fmla="*/ 175216 w 298754"/>
                <a:gd name="connsiteY12" fmla="*/ 23545 h 220254"/>
                <a:gd name="connsiteX13" fmla="*/ 106100 w 298754"/>
                <a:gd name="connsiteY13" fmla="*/ 17838 h 220254"/>
                <a:gd name="connsiteX14" fmla="*/ 102259 w 298754"/>
                <a:gd name="connsiteY14" fmla="*/ 15848 h 220254"/>
                <a:gd name="connsiteX15" fmla="*/ 92632 w 298754"/>
                <a:gd name="connsiteY15" fmla="*/ 4504 h 220254"/>
                <a:gd name="connsiteX16" fmla="*/ 84950 w 298754"/>
                <a:gd name="connsiteY16" fmla="*/ 644 h 220254"/>
                <a:gd name="connsiteX17" fmla="*/ 76295 w 298754"/>
                <a:gd name="connsiteY17" fmla="*/ 28 h 220254"/>
                <a:gd name="connsiteX18" fmla="*/ 68092 w 298754"/>
                <a:gd name="connsiteY18" fmla="*/ 2799 h 220254"/>
                <a:gd name="connsiteX19" fmla="*/ 10641 w 298754"/>
                <a:gd name="connsiteY19" fmla="*/ 54168 h 220254"/>
                <a:gd name="connsiteX20" fmla="*/ 7084 w 298754"/>
                <a:gd name="connsiteY20" fmla="*/ 61699 h 220254"/>
                <a:gd name="connsiteX21" fmla="*/ 18 w 298754"/>
                <a:gd name="connsiteY21" fmla="*/ 171542 h 220254"/>
                <a:gd name="connsiteX22" fmla="*/ 2626 w 298754"/>
                <a:gd name="connsiteY22" fmla="*/ 179594 h 220254"/>
                <a:gd name="connsiteX23" fmla="*/ 24986 w 298754"/>
                <a:gd name="connsiteY23" fmla="*/ 207091 h 220254"/>
                <a:gd name="connsiteX24" fmla="*/ 26361 w 298754"/>
                <a:gd name="connsiteY24" fmla="*/ 211046 h 220254"/>
                <a:gd name="connsiteX25" fmla="*/ 25958 w 298754"/>
                <a:gd name="connsiteY25" fmla="*/ 219098 h 220254"/>
                <a:gd name="connsiteX26" fmla="*/ 28163 w 298754"/>
                <a:gd name="connsiteY26" fmla="*/ 221703 h 220254"/>
                <a:gd name="connsiteX27" fmla="*/ 30581 w 298754"/>
                <a:gd name="connsiteY27" fmla="*/ 219761 h 220254"/>
                <a:gd name="connsiteX28" fmla="*/ 30984 w 298754"/>
                <a:gd name="connsiteY28" fmla="*/ 211875 h 220254"/>
                <a:gd name="connsiteX29" fmla="*/ 28187 w 298754"/>
                <a:gd name="connsiteY29" fmla="*/ 204036 h 220254"/>
                <a:gd name="connsiteX30" fmla="*/ 5733 w 298754"/>
                <a:gd name="connsiteY30" fmla="*/ 176516 h 220254"/>
                <a:gd name="connsiteX31" fmla="*/ 4428 w 298754"/>
                <a:gd name="connsiteY31" fmla="*/ 172395 h 220254"/>
                <a:gd name="connsiteX32" fmla="*/ 11542 w 298754"/>
                <a:gd name="connsiteY32" fmla="*/ 61983 h 220254"/>
                <a:gd name="connsiteX33" fmla="*/ 13439 w 298754"/>
                <a:gd name="connsiteY33" fmla="*/ 57957 h 220254"/>
                <a:gd name="connsiteX34" fmla="*/ 71387 w 298754"/>
                <a:gd name="connsiteY34" fmla="*/ 6375 h 220254"/>
                <a:gd name="connsiteX35" fmla="*/ 75394 w 298754"/>
                <a:gd name="connsiteY35" fmla="*/ 4930 h 220254"/>
                <a:gd name="connsiteX36" fmla="*/ 84902 w 298754"/>
                <a:gd name="connsiteY36" fmla="*/ 5617 h 220254"/>
                <a:gd name="connsiteX37" fmla="*/ 88649 w 298754"/>
                <a:gd name="connsiteY37" fmla="*/ 7583 h 220254"/>
                <a:gd name="connsiteX38" fmla="*/ 98252 w 298754"/>
                <a:gd name="connsiteY38" fmla="*/ 18927 h 220254"/>
                <a:gd name="connsiteX39" fmla="*/ 106147 w 298754"/>
                <a:gd name="connsiteY39" fmla="*/ 22859 h 220254"/>
                <a:gd name="connsiteX40" fmla="*/ 175287 w 298754"/>
                <a:gd name="connsiteY40" fmla="*/ 28566 h 220254"/>
                <a:gd name="connsiteX41" fmla="*/ 179176 w 298754"/>
                <a:gd name="connsiteY41" fmla="*/ 30698 h 220254"/>
                <a:gd name="connsiteX42" fmla="*/ 229324 w 298754"/>
                <a:gd name="connsiteY42" fmla="*/ 91137 h 220254"/>
                <a:gd name="connsiteX43" fmla="*/ 230581 w 298754"/>
                <a:gd name="connsiteY43" fmla="*/ 95258 h 220254"/>
                <a:gd name="connsiteX44" fmla="*/ 229846 w 298754"/>
                <a:gd name="connsiteY44" fmla="*/ 103690 h 220254"/>
                <a:gd name="connsiteX45" fmla="*/ 232264 w 298754"/>
                <a:gd name="connsiteY45" fmla="*/ 111718 h 220254"/>
                <a:gd name="connsiteX46" fmla="*/ 277646 w 298754"/>
                <a:gd name="connsiteY46" fmla="*/ 167066 h 220254"/>
                <a:gd name="connsiteX47" fmla="*/ 284214 w 298754"/>
                <a:gd name="connsiteY47" fmla="*/ 170121 h 220254"/>
                <a:gd name="connsiteX48" fmla="*/ 286206 w 298754"/>
                <a:gd name="connsiteY48" fmla="*/ 170074 h 220254"/>
                <a:gd name="connsiteX49" fmla="*/ 288980 w 298754"/>
                <a:gd name="connsiteY49" fmla="*/ 172063 h 220254"/>
                <a:gd name="connsiteX50" fmla="*/ 289407 w 298754"/>
                <a:gd name="connsiteY50" fmla="*/ 172655 h 220254"/>
                <a:gd name="connsiteX51" fmla="*/ 293485 w 298754"/>
                <a:gd name="connsiteY51" fmla="*/ 174597 h 220254"/>
                <a:gd name="connsiteX52" fmla="*/ 299911 w 298754"/>
                <a:gd name="connsiteY52" fmla="*/ 167800 h 220254"/>
                <a:gd name="connsiteX53" fmla="*/ 299911 w 298754"/>
                <a:gd name="connsiteY53" fmla="*/ 167800 h 220254"/>
                <a:gd name="connsiteX54" fmla="*/ 298607 w 298754"/>
                <a:gd name="connsiteY54" fmla="*/ 163087 h 220254"/>
                <a:gd name="connsiteX55" fmla="*/ 294220 w 298754"/>
                <a:gd name="connsiteY55" fmla="*/ 169908 h 220254"/>
                <a:gd name="connsiteX56" fmla="*/ 293912 w 298754"/>
                <a:gd name="connsiteY56" fmla="*/ 169979 h 220254"/>
                <a:gd name="connsiteX57" fmla="*/ 293675 w 298754"/>
                <a:gd name="connsiteY57" fmla="*/ 169932 h 220254"/>
                <a:gd name="connsiteX58" fmla="*/ 292679 w 298754"/>
                <a:gd name="connsiteY58" fmla="*/ 169387 h 220254"/>
                <a:gd name="connsiteX59" fmla="*/ 292252 w 298754"/>
                <a:gd name="connsiteY59" fmla="*/ 167919 h 220254"/>
                <a:gd name="connsiteX60" fmla="*/ 292916 w 298754"/>
                <a:gd name="connsiteY60" fmla="*/ 166450 h 220254"/>
                <a:gd name="connsiteX61" fmla="*/ 294244 w 298754"/>
                <a:gd name="connsiteY61" fmla="*/ 165834 h 220254"/>
                <a:gd name="connsiteX62" fmla="*/ 294481 w 298754"/>
                <a:gd name="connsiteY62" fmla="*/ 165882 h 220254"/>
                <a:gd name="connsiteX63" fmla="*/ 295500 w 298754"/>
                <a:gd name="connsiteY63" fmla="*/ 166427 h 220254"/>
                <a:gd name="connsiteX64" fmla="*/ 295761 w 298754"/>
                <a:gd name="connsiteY64" fmla="*/ 166853 h 220254"/>
                <a:gd name="connsiteX65" fmla="*/ 295927 w 298754"/>
                <a:gd name="connsiteY65" fmla="*/ 167895 h 220254"/>
                <a:gd name="connsiteX66" fmla="*/ 294220 w 298754"/>
                <a:gd name="connsiteY66" fmla="*/ 169908 h 220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98754" h="220254">
                  <a:moveTo>
                    <a:pt x="298607" y="163087"/>
                  </a:moveTo>
                  <a:cubicBezTo>
                    <a:pt x="297587" y="161832"/>
                    <a:pt x="296188" y="161121"/>
                    <a:pt x="294599" y="161145"/>
                  </a:cubicBezTo>
                  <a:cubicBezTo>
                    <a:pt x="293035" y="161145"/>
                    <a:pt x="291470" y="161856"/>
                    <a:pt x="290237" y="163135"/>
                  </a:cubicBezTo>
                  <a:cubicBezTo>
                    <a:pt x="290166" y="163206"/>
                    <a:pt x="290094" y="163300"/>
                    <a:pt x="290000" y="163371"/>
                  </a:cubicBezTo>
                  <a:cubicBezTo>
                    <a:pt x="289075" y="164413"/>
                    <a:pt x="287960" y="165384"/>
                    <a:pt x="286704" y="165408"/>
                  </a:cubicBezTo>
                  <a:cubicBezTo>
                    <a:pt x="285827" y="165432"/>
                    <a:pt x="285020" y="165432"/>
                    <a:pt x="284309" y="165456"/>
                  </a:cubicBezTo>
                  <a:cubicBezTo>
                    <a:pt x="283029" y="165479"/>
                    <a:pt x="281867" y="164840"/>
                    <a:pt x="281037" y="163821"/>
                  </a:cubicBezTo>
                  <a:cubicBezTo>
                    <a:pt x="274564" y="155816"/>
                    <a:pt x="243479" y="117639"/>
                    <a:pt x="235773" y="108308"/>
                  </a:cubicBezTo>
                  <a:cubicBezTo>
                    <a:pt x="234849" y="107195"/>
                    <a:pt x="234398" y="105726"/>
                    <a:pt x="234540" y="104234"/>
                  </a:cubicBezTo>
                  <a:cubicBezTo>
                    <a:pt x="234730" y="101961"/>
                    <a:pt x="235038" y="98574"/>
                    <a:pt x="235275" y="95827"/>
                  </a:cubicBezTo>
                  <a:cubicBezTo>
                    <a:pt x="235536" y="92890"/>
                    <a:pt x="234659" y="89977"/>
                    <a:pt x="232833" y="87751"/>
                  </a:cubicBezTo>
                  <a:cubicBezTo>
                    <a:pt x="216923" y="68236"/>
                    <a:pt x="200207" y="47986"/>
                    <a:pt x="183088" y="27595"/>
                  </a:cubicBezTo>
                  <a:cubicBezTo>
                    <a:pt x="181120" y="25251"/>
                    <a:pt x="178251" y="23806"/>
                    <a:pt x="175216" y="23545"/>
                  </a:cubicBezTo>
                  <a:cubicBezTo>
                    <a:pt x="160682" y="22219"/>
                    <a:pt x="116627" y="18619"/>
                    <a:pt x="106100" y="17838"/>
                  </a:cubicBezTo>
                  <a:cubicBezTo>
                    <a:pt x="104606" y="17719"/>
                    <a:pt x="103231" y="16985"/>
                    <a:pt x="102259" y="15848"/>
                  </a:cubicBezTo>
                  <a:cubicBezTo>
                    <a:pt x="99911" y="13077"/>
                    <a:pt x="95548" y="7962"/>
                    <a:pt x="92632" y="4504"/>
                  </a:cubicBezTo>
                  <a:cubicBezTo>
                    <a:pt x="90712" y="2230"/>
                    <a:pt x="87914" y="857"/>
                    <a:pt x="84950" y="644"/>
                  </a:cubicBezTo>
                  <a:cubicBezTo>
                    <a:pt x="82057" y="430"/>
                    <a:pt x="79164" y="241"/>
                    <a:pt x="76295" y="28"/>
                  </a:cubicBezTo>
                  <a:cubicBezTo>
                    <a:pt x="73332" y="-185"/>
                    <a:pt x="70368" y="833"/>
                    <a:pt x="68092" y="2799"/>
                  </a:cubicBezTo>
                  <a:cubicBezTo>
                    <a:pt x="48127" y="20182"/>
                    <a:pt x="28756" y="37518"/>
                    <a:pt x="10641" y="54168"/>
                  </a:cubicBezTo>
                  <a:cubicBezTo>
                    <a:pt x="8578" y="56062"/>
                    <a:pt x="7297" y="58762"/>
                    <a:pt x="7084" y="61699"/>
                  </a:cubicBezTo>
                  <a:cubicBezTo>
                    <a:pt x="4381" y="98929"/>
                    <a:pt x="2057" y="135757"/>
                    <a:pt x="18" y="171542"/>
                  </a:cubicBezTo>
                  <a:cubicBezTo>
                    <a:pt x="-148" y="174384"/>
                    <a:pt x="824" y="177297"/>
                    <a:pt x="2626" y="179594"/>
                  </a:cubicBezTo>
                  <a:cubicBezTo>
                    <a:pt x="8127" y="186723"/>
                    <a:pt x="20552" y="201951"/>
                    <a:pt x="24986" y="207091"/>
                  </a:cubicBezTo>
                  <a:cubicBezTo>
                    <a:pt x="25934" y="208228"/>
                    <a:pt x="26432" y="209649"/>
                    <a:pt x="26361" y="211046"/>
                  </a:cubicBezTo>
                  <a:cubicBezTo>
                    <a:pt x="26242" y="213367"/>
                    <a:pt x="26076" y="216825"/>
                    <a:pt x="25958" y="219098"/>
                  </a:cubicBezTo>
                  <a:cubicBezTo>
                    <a:pt x="25910" y="220353"/>
                    <a:pt x="26859" y="221538"/>
                    <a:pt x="28163" y="221703"/>
                  </a:cubicBezTo>
                  <a:cubicBezTo>
                    <a:pt x="29443" y="221869"/>
                    <a:pt x="30534" y="221016"/>
                    <a:pt x="30581" y="219761"/>
                  </a:cubicBezTo>
                  <a:cubicBezTo>
                    <a:pt x="30700" y="217156"/>
                    <a:pt x="30842" y="214527"/>
                    <a:pt x="30984" y="211875"/>
                  </a:cubicBezTo>
                  <a:cubicBezTo>
                    <a:pt x="31127" y="209104"/>
                    <a:pt x="30083" y="206286"/>
                    <a:pt x="28187" y="204036"/>
                  </a:cubicBezTo>
                  <a:cubicBezTo>
                    <a:pt x="22306" y="197167"/>
                    <a:pt x="9906" y="181892"/>
                    <a:pt x="5733" y="176516"/>
                  </a:cubicBezTo>
                  <a:cubicBezTo>
                    <a:pt x="4808" y="175331"/>
                    <a:pt x="4357" y="173839"/>
                    <a:pt x="4428" y="172395"/>
                  </a:cubicBezTo>
                  <a:cubicBezTo>
                    <a:pt x="5069" y="158327"/>
                    <a:pt x="10238" y="77638"/>
                    <a:pt x="11542" y="61983"/>
                  </a:cubicBezTo>
                  <a:cubicBezTo>
                    <a:pt x="11660" y="60420"/>
                    <a:pt x="12348" y="58976"/>
                    <a:pt x="13439" y="57957"/>
                  </a:cubicBezTo>
                  <a:cubicBezTo>
                    <a:pt x="21571" y="50331"/>
                    <a:pt x="61690" y="14593"/>
                    <a:pt x="71387" y="6375"/>
                  </a:cubicBezTo>
                  <a:cubicBezTo>
                    <a:pt x="72502" y="5404"/>
                    <a:pt x="73948" y="4836"/>
                    <a:pt x="75394" y="4930"/>
                  </a:cubicBezTo>
                  <a:cubicBezTo>
                    <a:pt x="78026" y="5120"/>
                    <a:pt x="82247" y="5404"/>
                    <a:pt x="84902" y="5617"/>
                  </a:cubicBezTo>
                  <a:cubicBezTo>
                    <a:pt x="86372" y="5736"/>
                    <a:pt x="87700" y="6470"/>
                    <a:pt x="88649" y="7583"/>
                  </a:cubicBezTo>
                  <a:cubicBezTo>
                    <a:pt x="90972" y="10330"/>
                    <a:pt x="95311" y="15446"/>
                    <a:pt x="98252" y="18927"/>
                  </a:cubicBezTo>
                  <a:cubicBezTo>
                    <a:pt x="100219" y="21248"/>
                    <a:pt x="103088" y="22622"/>
                    <a:pt x="106147" y="22859"/>
                  </a:cubicBezTo>
                  <a:cubicBezTo>
                    <a:pt x="120871" y="23972"/>
                    <a:pt x="164902" y="27619"/>
                    <a:pt x="175287" y="28566"/>
                  </a:cubicBezTo>
                  <a:cubicBezTo>
                    <a:pt x="176805" y="28708"/>
                    <a:pt x="178180" y="29514"/>
                    <a:pt x="179176" y="30698"/>
                  </a:cubicBezTo>
                  <a:cubicBezTo>
                    <a:pt x="187522" y="40503"/>
                    <a:pt x="222187" y="82304"/>
                    <a:pt x="229324" y="91137"/>
                  </a:cubicBezTo>
                  <a:cubicBezTo>
                    <a:pt x="230249" y="92274"/>
                    <a:pt x="230723" y="93743"/>
                    <a:pt x="230581" y="95258"/>
                  </a:cubicBezTo>
                  <a:cubicBezTo>
                    <a:pt x="230391" y="97532"/>
                    <a:pt x="230083" y="100919"/>
                    <a:pt x="229846" y="103690"/>
                  </a:cubicBezTo>
                  <a:cubicBezTo>
                    <a:pt x="229585" y="106650"/>
                    <a:pt x="230462" y="109539"/>
                    <a:pt x="232264" y="111718"/>
                  </a:cubicBezTo>
                  <a:cubicBezTo>
                    <a:pt x="248150" y="130973"/>
                    <a:pt x="263183" y="149375"/>
                    <a:pt x="277646" y="167066"/>
                  </a:cubicBezTo>
                  <a:cubicBezTo>
                    <a:pt x="279282" y="169079"/>
                    <a:pt x="281677" y="170192"/>
                    <a:pt x="284214" y="170121"/>
                  </a:cubicBezTo>
                  <a:cubicBezTo>
                    <a:pt x="284878" y="170097"/>
                    <a:pt x="285542" y="170097"/>
                    <a:pt x="286206" y="170074"/>
                  </a:cubicBezTo>
                  <a:cubicBezTo>
                    <a:pt x="287415" y="170050"/>
                    <a:pt x="288316" y="171021"/>
                    <a:pt x="288980" y="172063"/>
                  </a:cubicBezTo>
                  <a:cubicBezTo>
                    <a:pt x="289099" y="172276"/>
                    <a:pt x="289241" y="172466"/>
                    <a:pt x="289407" y="172655"/>
                  </a:cubicBezTo>
                  <a:cubicBezTo>
                    <a:pt x="290426" y="173934"/>
                    <a:pt x="291896" y="174621"/>
                    <a:pt x="293485" y="174597"/>
                  </a:cubicBezTo>
                  <a:cubicBezTo>
                    <a:pt x="296781" y="174574"/>
                    <a:pt x="299626" y="171495"/>
                    <a:pt x="299911" y="167800"/>
                  </a:cubicBezTo>
                  <a:cubicBezTo>
                    <a:pt x="299911" y="167800"/>
                    <a:pt x="299911" y="167800"/>
                    <a:pt x="299911" y="167800"/>
                  </a:cubicBezTo>
                  <a:cubicBezTo>
                    <a:pt x="300100" y="166048"/>
                    <a:pt x="299626" y="164342"/>
                    <a:pt x="298607" y="163087"/>
                  </a:cubicBezTo>
                  <a:close/>
                  <a:moveTo>
                    <a:pt x="294220" y="169908"/>
                  </a:moveTo>
                  <a:cubicBezTo>
                    <a:pt x="294125" y="169932"/>
                    <a:pt x="294030" y="169979"/>
                    <a:pt x="293912" y="169979"/>
                  </a:cubicBezTo>
                  <a:cubicBezTo>
                    <a:pt x="293817" y="169979"/>
                    <a:pt x="293746" y="169932"/>
                    <a:pt x="293675" y="169932"/>
                  </a:cubicBezTo>
                  <a:cubicBezTo>
                    <a:pt x="293295" y="169884"/>
                    <a:pt x="292940" y="169719"/>
                    <a:pt x="292679" y="169387"/>
                  </a:cubicBezTo>
                  <a:cubicBezTo>
                    <a:pt x="292371" y="169008"/>
                    <a:pt x="292205" y="168487"/>
                    <a:pt x="292252" y="167919"/>
                  </a:cubicBezTo>
                  <a:cubicBezTo>
                    <a:pt x="292300" y="167350"/>
                    <a:pt x="292537" y="166829"/>
                    <a:pt x="292916" y="166450"/>
                  </a:cubicBezTo>
                  <a:cubicBezTo>
                    <a:pt x="293295" y="166048"/>
                    <a:pt x="293770" y="165834"/>
                    <a:pt x="294244" y="165834"/>
                  </a:cubicBezTo>
                  <a:cubicBezTo>
                    <a:pt x="294315" y="165834"/>
                    <a:pt x="294386" y="165882"/>
                    <a:pt x="294481" y="165882"/>
                  </a:cubicBezTo>
                  <a:cubicBezTo>
                    <a:pt x="294884" y="165929"/>
                    <a:pt x="295240" y="166095"/>
                    <a:pt x="295500" y="166427"/>
                  </a:cubicBezTo>
                  <a:cubicBezTo>
                    <a:pt x="295595" y="166545"/>
                    <a:pt x="295690" y="166687"/>
                    <a:pt x="295761" y="166853"/>
                  </a:cubicBezTo>
                  <a:cubicBezTo>
                    <a:pt x="295904" y="167161"/>
                    <a:pt x="295951" y="167516"/>
                    <a:pt x="295927" y="167895"/>
                  </a:cubicBezTo>
                  <a:cubicBezTo>
                    <a:pt x="295832" y="168913"/>
                    <a:pt x="295097" y="169742"/>
                    <a:pt x="294220" y="169908"/>
                  </a:cubicBezTo>
                  <a:close/>
                </a:path>
              </a:pathLst>
            </a:custGeom>
            <a:solidFill>
              <a:srgbClr val="CF2234"/>
            </a:solidFill>
            <a:ln w="2369" cap="flat">
              <a:noFill/>
              <a:prstDash val="solid"/>
              <a:miter/>
            </a:ln>
          </p:spPr>
          <p:txBody>
            <a:bodyPr rtlCol="0" anchor="ctr"/>
            <a:lstStyle/>
            <a:p>
              <a:endParaRPr lang="tr-TR"/>
            </a:p>
          </p:txBody>
        </p:sp>
        <p:sp>
          <p:nvSpPr>
            <p:cNvPr id="57" name="Serbest Form 139">
              <a:extLst>
                <a:ext uri="{FF2B5EF4-FFF2-40B4-BE49-F238E27FC236}">
                  <a16:creationId xmlns:a16="http://schemas.microsoft.com/office/drawing/2014/main" id="{76C61BCA-9ADA-4AFE-9DC8-4801E01CACEB}"/>
                </a:ext>
              </a:extLst>
            </p:cNvPr>
            <p:cNvSpPr/>
            <p:nvPr/>
          </p:nvSpPr>
          <p:spPr>
            <a:xfrm>
              <a:off x="11467712" y="6012934"/>
              <a:ext cx="282157" cy="255779"/>
            </a:xfrm>
            <a:custGeom>
              <a:avLst/>
              <a:gdLst>
                <a:gd name="connsiteX0" fmla="*/ 282342 w 282156"/>
                <a:gd name="connsiteY0" fmla="*/ 253058 h 255779"/>
                <a:gd name="connsiteX1" fmla="*/ 263017 w 282156"/>
                <a:gd name="connsiteY1" fmla="*/ 227030 h 255779"/>
                <a:gd name="connsiteX2" fmla="*/ 261903 w 282156"/>
                <a:gd name="connsiteY2" fmla="*/ 222980 h 255779"/>
                <a:gd name="connsiteX3" fmla="*/ 262472 w 282156"/>
                <a:gd name="connsiteY3" fmla="*/ 215070 h 255779"/>
                <a:gd name="connsiteX4" fmla="*/ 260243 w 282156"/>
                <a:gd name="connsiteY4" fmla="*/ 207112 h 255779"/>
                <a:gd name="connsiteX5" fmla="*/ 213889 w 282156"/>
                <a:gd name="connsiteY5" fmla="*/ 147335 h 255779"/>
                <a:gd name="connsiteX6" fmla="*/ 206444 w 282156"/>
                <a:gd name="connsiteY6" fmla="*/ 143215 h 255779"/>
                <a:gd name="connsiteX7" fmla="*/ 198453 w 282156"/>
                <a:gd name="connsiteY7" fmla="*/ 142315 h 255779"/>
                <a:gd name="connsiteX8" fmla="*/ 194660 w 282156"/>
                <a:gd name="connsiteY8" fmla="*/ 140325 h 255779"/>
                <a:gd name="connsiteX9" fmla="*/ 91447 w 282156"/>
                <a:gd name="connsiteY9" fmla="*/ 23235 h 255779"/>
                <a:gd name="connsiteX10" fmla="*/ 92253 w 282156"/>
                <a:gd name="connsiteY10" fmla="*/ 21838 h 255779"/>
                <a:gd name="connsiteX11" fmla="*/ 95620 w 282156"/>
                <a:gd name="connsiteY11" fmla="*/ 22051 h 255779"/>
                <a:gd name="connsiteX12" fmla="*/ 99272 w 282156"/>
                <a:gd name="connsiteY12" fmla="*/ 23827 h 255779"/>
                <a:gd name="connsiteX13" fmla="*/ 120018 w 282156"/>
                <a:gd name="connsiteY13" fmla="*/ 46231 h 255779"/>
                <a:gd name="connsiteX14" fmla="*/ 120090 w 282156"/>
                <a:gd name="connsiteY14" fmla="*/ 46303 h 255779"/>
                <a:gd name="connsiteX15" fmla="*/ 120042 w 282156"/>
                <a:gd name="connsiteY15" fmla="*/ 46374 h 255779"/>
                <a:gd name="connsiteX16" fmla="*/ 119260 w 282156"/>
                <a:gd name="connsiteY16" fmla="*/ 48884 h 255779"/>
                <a:gd name="connsiteX17" fmla="*/ 125756 w 282156"/>
                <a:gd name="connsiteY17" fmla="*/ 56036 h 255779"/>
                <a:gd name="connsiteX18" fmla="*/ 130925 w 282156"/>
                <a:gd name="connsiteY18" fmla="*/ 54521 h 255779"/>
                <a:gd name="connsiteX19" fmla="*/ 133368 w 282156"/>
                <a:gd name="connsiteY19" fmla="*/ 50044 h 255779"/>
                <a:gd name="connsiteX20" fmla="*/ 132656 w 282156"/>
                <a:gd name="connsiteY20" fmla="*/ 46658 h 255779"/>
                <a:gd name="connsiteX21" fmla="*/ 131660 w 282156"/>
                <a:gd name="connsiteY21" fmla="*/ 45260 h 255779"/>
                <a:gd name="connsiteX22" fmla="*/ 126847 w 282156"/>
                <a:gd name="connsiteY22" fmla="*/ 42940 h 255779"/>
                <a:gd name="connsiteX23" fmla="*/ 126041 w 282156"/>
                <a:gd name="connsiteY23" fmla="*/ 42916 h 255779"/>
                <a:gd name="connsiteX24" fmla="*/ 122247 w 282156"/>
                <a:gd name="connsiteY24" fmla="*/ 41732 h 255779"/>
                <a:gd name="connsiteX25" fmla="*/ 103065 w 282156"/>
                <a:gd name="connsiteY25" fmla="*/ 21104 h 255779"/>
                <a:gd name="connsiteX26" fmla="*/ 95597 w 282156"/>
                <a:gd name="connsiteY26" fmla="*/ 17693 h 255779"/>
                <a:gd name="connsiteX27" fmla="*/ 58395 w 282156"/>
                <a:gd name="connsiteY27" fmla="*/ 15562 h 255779"/>
                <a:gd name="connsiteX28" fmla="*/ 54791 w 282156"/>
                <a:gd name="connsiteY28" fmla="*/ 13951 h 255779"/>
                <a:gd name="connsiteX29" fmla="*/ 46421 w 282156"/>
                <a:gd name="connsiteY29" fmla="*/ 4880 h 255779"/>
                <a:gd name="connsiteX30" fmla="*/ 39165 w 282156"/>
                <a:gd name="connsiteY30" fmla="*/ 1589 h 255779"/>
                <a:gd name="connsiteX31" fmla="*/ 2603 w 282156"/>
                <a:gd name="connsiteY31" fmla="*/ 2 h 255779"/>
                <a:gd name="connsiteX32" fmla="*/ 19 w 282156"/>
                <a:gd name="connsiteY32" fmla="*/ 2086 h 255779"/>
                <a:gd name="connsiteX33" fmla="*/ 2082 w 282156"/>
                <a:gd name="connsiteY33" fmla="*/ 4359 h 255779"/>
                <a:gd name="connsiteX34" fmla="*/ 38928 w 282156"/>
                <a:gd name="connsiteY34" fmla="*/ 5875 h 255779"/>
                <a:gd name="connsiteX35" fmla="*/ 42461 w 282156"/>
                <a:gd name="connsiteY35" fmla="*/ 7462 h 255779"/>
                <a:gd name="connsiteX36" fmla="*/ 50807 w 282156"/>
                <a:gd name="connsiteY36" fmla="*/ 16556 h 255779"/>
                <a:gd name="connsiteX37" fmla="*/ 58134 w 282156"/>
                <a:gd name="connsiteY37" fmla="*/ 19919 h 255779"/>
                <a:gd name="connsiteX38" fmla="*/ 80896 w 282156"/>
                <a:gd name="connsiteY38" fmla="*/ 21151 h 255779"/>
                <a:gd name="connsiteX39" fmla="*/ 84642 w 282156"/>
                <a:gd name="connsiteY39" fmla="*/ 22832 h 255779"/>
                <a:gd name="connsiteX40" fmla="*/ 190724 w 282156"/>
                <a:gd name="connsiteY40" fmla="*/ 143120 h 255779"/>
                <a:gd name="connsiteX41" fmla="*/ 198335 w 282156"/>
                <a:gd name="connsiteY41" fmla="*/ 147241 h 255779"/>
                <a:gd name="connsiteX42" fmla="*/ 206325 w 282156"/>
                <a:gd name="connsiteY42" fmla="*/ 148141 h 255779"/>
                <a:gd name="connsiteX43" fmla="*/ 210238 w 282156"/>
                <a:gd name="connsiteY43" fmla="*/ 150320 h 255779"/>
                <a:gd name="connsiteX44" fmla="*/ 257114 w 282156"/>
                <a:gd name="connsiteY44" fmla="*/ 210404 h 255779"/>
                <a:gd name="connsiteX45" fmla="*/ 258275 w 282156"/>
                <a:gd name="connsiteY45" fmla="*/ 214430 h 255779"/>
                <a:gd name="connsiteX46" fmla="*/ 257683 w 282156"/>
                <a:gd name="connsiteY46" fmla="*/ 222553 h 255779"/>
                <a:gd name="connsiteX47" fmla="*/ 259935 w 282156"/>
                <a:gd name="connsiteY47" fmla="*/ 230393 h 255779"/>
                <a:gd name="connsiteX48" fmla="*/ 279402 w 282156"/>
                <a:gd name="connsiteY48" fmla="*/ 256373 h 255779"/>
                <a:gd name="connsiteX49" fmla="*/ 282176 w 282156"/>
                <a:gd name="connsiteY49" fmla="*/ 256492 h 255779"/>
                <a:gd name="connsiteX50" fmla="*/ 282342 w 282156"/>
                <a:gd name="connsiteY50" fmla="*/ 253058 h 255779"/>
                <a:gd name="connsiteX51" fmla="*/ 126491 w 282156"/>
                <a:gd name="connsiteY51" fmla="*/ 47416 h 255779"/>
                <a:gd name="connsiteX52" fmla="*/ 127985 w 282156"/>
                <a:gd name="connsiteY52" fmla="*/ 48126 h 255779"/>
                <a:gd name="connsiteX53" fmla="*/ 128507 w 282156"/>
                <a:gd name="connsiteY53" fmla="*/ 49595 h 255779"/>
                <a:gd name="connsiteX54" fmla="*/ 127748 w 282156"/>
                <a:gd name="connsiteY54" fmla="*/ 50968 h 255779"/>
                <a:gd name="connsiteX55" fmla="*/ 126160 w 282156"/>
                <a:gd name="connsiteY55" fmla="*/ 51442 h 255779"/>
                <a:gd name="connsiteX56" fmla="*/ 124144 w 282156"/>
                <a:gd name="connsiteY56" fmla="*/ 49239 h 255779"/>
                <a:gd name="connsiteX57" fmla="*/ 126491 w 282156"/>
                <a:gd name="connsiteY57" fmla="*/ 47416 h 25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82156" h="255779">
                  <a:moveTo>
                    <a:pt x="282342" y="253058"/>
                  </a:moveTo>
                  <a:cubicBezTo>
                    <a:pt x="278572" y="247895"/>
                    <a:pt x="267096" y="232406"/>
                    <a:pt x="263017" y="227030"/>
                  </a:cubicBezTo>
                  <a:cubicBezTo>
                    <a:pt x="262188" y="225917"/>
                    <a:pt x="261785" y="224448"/>
                    <a:pt x="261903" y="222980"/>
                  </a:cubicBezTo>
                  <a:cubicBezTo>
                    <a:pt x="262069" y="220825"/>
                    <a:pt x="262282" y="217651"/>
                    <a:pt x="262472" y="215070"/>
                  </a:cubicBezTo>
                  <a:cubicBezTo>
                    <a:pt x="262686" y="212204"/>
                    <a:pt x="261879" y="209315"/>
                    <a:pt x="260243" y="207112"/>
                  </a:cubicBezTo>
                  <a:cubicBezTo>
                    <a:pt x="245804" y="187763"/>
                    <a:pt x="230226" y="167608"/>
                    <a:pt x="213889" y="147335"/>
                  </a:cubicBezTo>
                  <a:cubicBezTo>
                    <a:pt x="212016" y="145014"/>
                    <a:pt x="209313" y="143522"/>
                    <a:pt x="206444" y="143215"/>
                  </a:cubicBezTo>
                  <a:cubicBezTo>
                    <a:pt x="203836" y="142907"/>
                    <a:pt x="200658" y="142551"/>
                    <a:pt x="198453" y="142315"/>
                  </a:cubicBezTo>
                  <a:cubicBezTo>
                    <a:pt x="197007" y="142149"/>
                    <a:pt x="195608" y="141486"/>
                    <a:pt x="194660" y="140325"/>
                  </a:cubicBezTo>
                  <a:cubicBezTo>
                    <a:pt x="184014" y="126115"/>
                    <a:pt x="110724" y="42632"/>
                    <a:pt x="91447" y="23235"/>
                  </a:cubicBezTo>
                  <a:cubicBezTo>
                    <a:pt x="90902" y="22667"/>
                    <a:pt x="91423" y="21767"/>
                    <a:pt x="92253" y="21838"/>
                  </a:cubicBezTo>
                  <a:cubicBezTo>
                    <a:pt x="93581" y="21932"/>
                    <a:pt x="94719" y="22004"/>
                    <a:pt x="95620" y="22051"/>
                  </a:cubicBezTo>
                  <a:cubicBezTo>
                    <a:pt x="97067" y="22146"/>
                    <a:pt x="98347" y="22832"/>
                    <a:pt x="99272" y="23827"/>
                  </a:cubicBezTo>
                  <a:cubicBezTo>
                    <a:pt x="103255" y="28043"/>
                    <a:pt x="113972" y="39600"/>
                    <a:pt x="120018" y="46231"/>
                  </a:cubicBezTo>
                  <a:cubicBezTo>
                    <a:pt x="120042" y="46255"/>
                    <a:pt x="120090" y="46350"/>
                    <a:pt x="120090" y="46303"/>
                  </a:cubicBezTo>
                  <a:cubicBezTo>
                    <a:pt x="120090" y="46279"/>
                    <a:pt x="120066" y="46350"/>
                    <a:pt x="120042" y="46374"/>
                  </a:cubicBezTo>
                  <a:cubicBezTo>
                    <a:pt x="119615" y="47131"/>
                    <a:pt x="119331" y="47984"/>
                    <a:pt x="119260" y="48884"/>
                  </a:cubicBezTo>
                  <a:cubicBezTo>
                    <a:pt x="118952" y="52508"/>
                    <a:pt x="121868" y="55728"/>
                    <a:pt x="125756" y="56036"/>
                  </a:cubicBezTo>
                  <a:cubicBezTo>
                    <a:pt x="127653" y="56202"/>
                    <a:pt x="129479" y="55657"/>
                    <a:pt x="130925" y="54521"/>
                  </a:cubicBezTo>
                  <a:cubicBezTo>
                    <a:pt x="132348" y="53384"/>
                    <a:pt x="133225" y="51797"/>
                    <a:pt x="133368" y="50044"/>
                  </a:cubicBezTo>
                  <a:cubicBezTo>
                    <a:pt x="133462" y="48860"/>
                    <a:pt x="133225" y="47700"/>
                    <a:pt x="132656" y="46658"/>
                  </a:cubicBezTo>
                  <a:cubicBezTo>
                    <a:pt x="132395" y="46160"/>
                    <a:pt x="132064" y="45687"/>
                    <a:pt x="131660" y="45260"/>
                  </a:cubicBezTo>
                  <a:cubicBezTo>
                    <a:pt x="130427" y="43911"/>
                    <a:pt x="128720" y="43082"/>
                    <a:pt x="126847" y="42940"/>
                  </a:cubicBezTo>
                  <a:cubicBezTo>
                    <a:pt x="126586" y="42916"/>
                    <a:pt x="126326" y="42916"/>
                    <a:pt x="126041" y="42916"/>
                  </a:cubicBezTo>
                  <a:cubicBezTo>
                    <a:pt x="124642" y="42963"/>
                    <a:pt x="123148" y="42703"/>
                    <a:pt x="122247" y="41732"/>
                  </a:cubicBezTo>
                  <a:cubicBezTo>
                    <a:pt x="115774" y="34698"/>
                    <a:pt x="109372" y="27830"/>
                    <a:pt x="103065" y="21104"/>
                  </a:cubicBezTo>
                  <a:cubicBezTo>
                    <a:pt x="101192" y="19114"/>
                    <a:pt x="98489" y="17883"/>
                    <a:pt x="95597" y="17693"/>
                  </a:cubicBezTo>
                  <a:cubicBezTo>
                    <a:pt x="86231" y="17054"/>
                    <a:pt x="65271" y="15870"/>
                    <a:pt x="58395" y="15562"/>
                  </a:cubicBezTo>
                  <a:cubicBezTo>
                    <a:pt x="56972" y="15491"/>
                    <a:pt x="55691" y="14899"/>
                    <a:pt x="54791" y="13951"/>
                  </a:cubicBezTo>
                  <a:cubicBezTo>
                    <a:pt x="52728" y="11725"/>
                    <a:pt x="49005" y="7675"/>
                    <a:pt x="46421" y="4880"/>
                  </a:cubicBezTo>
                  <a:cubicBezTo>
                    <a:pt x="44619" y="2938"/>
                    <a:pt x="42010" y="1731"/>
                    <a:pt x="39165" y="1589"/>
                  </a:cubicBezTo>
                  <a:cubicBezTo>
                    <a:pt x="26883" y="996"/>
                    <a:pt x="14672" y="475"/>
                    <a:pt x="2603" y="2"/>
                  </a:cubicBezTo>
                  <a:cubicBezTo>
                    <a:pt x="1347" y="-46"/>
                    <a:pt x="185" y="878"/>
                    <a:pt x="19" y="2086"/>
                  </a:cubicBezTo>
                  <a:cubicBezTo>
                    <a:pt x="-147" y="3317"/>
                    <a:pt x="801" y="4312"/>
                    <a:pt x="2082" y="4359"/>
                  </a:cubicBezTo>
                  <a:cubicBezTo>
                    <a:pt x="9290" y="4596"/>
                    <a:pt x="31673" y="5520"/>
                    <a:pt x="38928" y="5875"/>
                  </a:cubicBezTo>
                  <a:cubicBezTo>
                    <a:pt x="40327" y="5946"/>
                    <a:pt x="41584" y="6515"/>
                    <a:pt x="42461" y="7462"/>
                  </a:cubicBezTo>
                  <a:cubicBezTo>
                    <a:pt x="44476" y="9665"/>
                    <a:pt x="48199" y="13714"/>
                    <a:pt x="50807" y="16556"/>
                  </a:cubicBezTo>
                  <a:cubicBezTo>
                    <a:pt x="52609" y="18522"/>
                    <a:pt x="55241" y="19777"/>
                    <a:pt x="58134" y="19919"/>
                  </a:cubicBezTo>
                  <a:cubicBezTo>
                    <a:pt x="63445" y="20180"/>
                    <a:pt x="72668" y="20654"/>
                    <a:pt x="80896" y="21151"/>
                  </a:cubicBezTo>
                  <a:cubicBezTo>
                    <a:pt x="82342" y="21246"/>
                    <a:pt x="83694" y="21838"/>
                    <a:pt x="84642" y="22832"/>
                  </a:cubicBezTo>
                  <a:cubicBezTo>
                    <a:pt x="118477" y="59068"/>
                    <a:pt x="155537" y="100561"/>
                    <a:pt x="190724" y="143120"/>
                  </a:cubicBezTo>
                  <a:cubicBezTo>
                    <a:pt x="192644" y="145441"/>
                    <a:pt x="195418" y="146909"/>
                    <a:pt x="198335" y="147241"/>
                  </a:cubicBezTo>
                  <a:cubicBezTo>
                    <a:pt x="200967" y="147525"/>
                    <a:pt x="204168" y="147880"/>
                    <a:pt x="206325" y="148141"/>
                  </a:cubicBezTo>
                  <a:cubicBezTo>
                    <a:pt x="207843" y="148306"/>
                    <a:pt x="209242" y="149112"/>
                    <a:pt x="210238" y="150320"/>
                  </a:cubicBezTo>
                  <a:cubicBezTo>
                    <a:pt x="218418" y="160077"/>
                    <a:pt x="250806" y="201665"/>
                    <a:pt x="257114" y="210404"/>
                  </a:cubicBezTo>
                  <a:cubicBezTo>
                    <a:pt x="257967" y="211517"/>
                    <a:pt x="258394" y="212962"/>
                    <a:pt x="258275" y="214430"/>
                  </a:cubicBezTo>
                  <a:cubicBezTo>
                    <a:pt x="258109" y="216633"/>
                    <a:pt x="257872" y="219901"/>
                    <a:pt x="257683" y="222553"/>
                  </a:cubicBezTo>
                  <a:cubicBezTo>
                    <a:pt x="257469" y="225419"/>
                    <a:pt x="258299" y="228261"/>
                    <a:pt x="259935" y="230393"/>
                  </a:cubicBezTo>
                  <a:cubicBezTo>
                    <a:pt x="266645" y="239250"/>
                    <a:pt x="273118" y="247918"/>
                    <a:pt x="279402" y="256373"/>
                  </a:cubicBezTo>
                  <a:cubicBezTo>
                    <a:pt x="280113" y="257321"/>
                    <a:pt x="281346" y="257368"/>
                    <a:pt x="282176" y="256492"/>
                  </a:cubicBezTo>
                  <a:cubicBezTo>
                    <a:pt x="283029" y="255544"/>
                    <a:pt x="283053" y="254029"/>
                    <a:pt x="282342" y="253058"/>
                  </a:cubicBezTo>
                  <a:close/>
                  <a:moveTo>
                    <a:pt x="126491" y="47416"/>
                  </a:moveTo>
                  <a:cubicBezTo>
                    <a:pt x="127084" y="47463"/>
                    <a:pt x="127606" y="47724"/>
                    <a:pt x="127985" y="48126"/>
                  </a:cubicBezTo>
                  <a:cubicBezTo>
                    <a:pt x="128365" y="48552"/>
                    <a:pt x="128554" y="49073"/>
                    <a:pt x="128507" y="49595"/>
                  </a:cubicBezTo>
                  <a:cubicBezTo>
                    <a:pt x="128459" y="50139"/>
                    <a:pt x="128199" y="50637"/>
                    <a:pt x="127748" y="50968"/>
                  </a:cubicBezTo>
                  <a:cubicBezTo>
                    <a:pt x="127298" y="51323"/>
                    <a:pt x="126752" y="51489"/>
                    <a:pt x="126160" y="51442"/>
                  </a:cubicBezTo>
                  <a:cubicBezTo>
                    <a:pt x="124950" y="51347"/>
                    <a:pt x="124073" y="50352"/>
                    <a:pt x="124144" y="49239"/>
                  </a:cubicBezTo>
                  <a:cubicBezTo>
                    <a:pt x="124263" y="48150"/>
                    <a:pt x="125306" y="47321"/>
                    <a:pt x="126491" y="47416"/>
                  </a:cubicBezTo>
                  <a:close/>
                </a:path>
              </a:pathLst>
            </a:custGeom>
            <a:solidFill>
              <a:srgbClr val="CF2234"/>
            </a:solidFill>
            <a:ln w="2369" cap="flat">
              <a:noFill/>
              <a:prstDash val="solid"/>
              <a:miter/>
            </a:ln>
          </p:spPr>
          <p:txBody>
            <a:bodyPr rtlCol="0" anchor="ctr"/>
            <a:lstStyle/>
            <a:p>
              <a:endParaRPr lang="tr-TR"/>
            </a:p>
          </p:txBody>
        </p:sp>
        <p:sp>
          <p:nvSpPr>
            <p:cNvPr id="58" name="Serbest Form 140">
              <a:extLst>
                <a:ext uri="{FF2B5EF4-FFF2-40B4-BE49-F238E27FC236}">
                  <a16:creationId xmlns:a16="http://schemas.microsoft.com/office/drawing/2014/main" id="{3596A1B4-3EB1-4B5D-BC71-A01D2D60A097}"/>
                </a:ext>
              </a:extLst>
            </p:cNvPr>
            <p:cNvSpPr/>
            <p:nvPr/>
          </p:nvSpPr>
          <p:spPr>
            <a:xfrm>
              <a:off x="11631177" y="6417010"/>
              <a:ext cx="30824" cy="33157"/>
            </a:xfrm>
            <a:custGeom>
              <a:avLst/>
              <a:gdLst>
                <a:gd name="connsiteX0" fmla="*/ 32310 w 30823"/>
                <a:gd name="connsiteY0" fmla="*/ 31035 h 33156"/>
                <a:gd name="connsiteX1" fmla="*/ 13460 w 30823"/>
                <a:gd name="connsiteY1" fmla="*/ 10715 h 33156"/>
                <a:gd name="connsiteX2" fmla="*/ 13199 w 30823"/>
                <a:gd name="connsiteY2" fmla="*/ 8181 h 33156"/>
                <a:gd name="connsiteX3" fmla="*/ 13649 w 30823"/>
                <a:gd name="connsiteY3" fmla="*/ 6665 h 33156"/>
                <a:gd name="connsiteX4" fmla="*/ 13673 w 30823"/>
                <a:gd name="connsiteY4" fmla="*/ 6570 h 33156"/>
                <a:gd name="connsiteX5" fmla="*/ 13673 w 30823"/>
                <a:gd name="connsiteY5" fmla="*/ 6476 h 33156"/>
                <a:gd name="connsiteX6" fmla="*/ 7603 w 30823"/>
                <a:gd name="connsiteY6" fmla="*/ 10 h 33156"/>
                <a:gd name="connsiteX7" fmla="*/ 2553 w 30823"/>
                <a:gd name="connsiteY7" fmla="*/ 1597 h 33156"/>
                <a:gd name="connsiteX8" fmla="*/ 40 w 30823"/>
                <a:gd name="connsiteY8" fmla="*/ 5860 h 33156"/>
                <a:gd name="connsiteX9" fmla="*/ 6109 w 30823"/>
                <a:gd name="connsiteY9" fmla="*/ 12373 h 33156"/>
                <a:gd name="connsiteX10" fmla="*/ 9856 w 30823"/>
                <a:gd name="connsiteY10" fmla="*/ 13604 h 33156"/>
                <a:gd name="connsiteX11" fmla="*/ 28658 w 30823"/>
                <a:gd name="connsiteY11" fmla="*/ 33759 h 33156"/>
                <a:gd name="connsiteX12" fmla="*/ 31930 w 30823"/>
                <a:gd name="connsiteY12" fmla="*/ 33948 h 33156"/>
                <a:gd name="connsiteX13" fmla="*/ 32310 w 30823"/>
                <a:gd name="connsiteY13" fmla="*/ 31035 h 33156"/>
                <a:gd name="connsiteX14" fmla="*/ 6607 w 30823"/>
                <a:gd name="connsiteY14" fmla="*/ 8134 h 33156"/>
                <a:gd name="connsiteX15" fmla="*/ 5161 w 30823"/>
                <a:gd name="connsiteY15" fmla="*/ 7447 h 33156"/>
                <a:gd name="connsiteX16" fmla="*/ 4734 w 30823"/>
                <a:gd name="connsiteY16" fmla="*/ 6120 h 33156"/>
                <a:gd name="connsiteX17" fmla="*/ 5517 w 30823"/>
                <a:gd name="connsiteY17" fmla="*/ 4818 h 33156"/>
                <a:gd name="connsiteX18" fmla="*/ 7082 w 30823"/>
                <a:gd name="connsiteY18" fmla="*/ 4344 h 33156"/>
                <a:gd name="connsiteX19" fmla="*/ 8789 w 30823"/>
                <a:gd name="connsiteY19" fmla="*/ 5386 h 33156"/>
                <a:gd name="connsiteX20" fmla="*/ 8955 w 30823"/>
                <a:gd name="connsiteY20" fmla="*/ 5860 h 33156"/>
                <a:gd name="connsiteX21" fmla="*/ 8978 w 30823"/>
                <a:gd name="connsiteY21" fmla="*/ 6357 h 33156"/>
                <a:gd name="connsiteX22" fmla="*/ 6607 w 30823"/>
                <a:gd name="connsiteY22" fmla="*/ 8134 h 3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23" h="33156">
                  <a:moveTo>
                    <a:pt x="32310" y="31035"/>
                  </a:moveTo>
                  <a:cubicBezTo>
                    <a:pt x="26098" y="24333"/>
                    <a:pt x="19838" y="17560"/>
                    <a:pt x="13460" y="10715"/>
                  </a:cubicBezTo>
                  <a:cubicBezTo>
                    <a:pt x="12820" y="10028"/>
                    <a:pt x="12796" y="9057"/>
                    <a:pt x="13199" y="8181"/>
                  </a:cubicBezTo>
                  <a:cubicBezTo>
                    <a:pt x="13412" y="7707"/>
                    <a:pt x="13578" y="7186"/>
                    <a:pt x="13649" y="6665"/>
                  </a:cubicBezTo>
                  <a:cubicBezTo>
                    <a:pt x="13649" y="6618"/>
                    <a:pt x="13673" y="6594"/>
                    <a:pt x="13673" y="6570"/>
                  </a:cubicBezTo>
                  <a:cubicBezTo>
                    <a:pt x="13673" y="6547"/>
                    <a:pt x="13673" y="6523"/>
                    <a:pt x="13673" y="6476"/>
                  </a:cubicBezTo>
                  <a:cubicBezTo>
                    <a:pt x="14053" y="3089"/>
                    <a:pt x="11350" y="176"/>
                    <a:pt x="7603" y="10"/>
                  </a:cubicBezTo>
                  <a:cubicBezTo>
                    <a:pt x="5778" y="-85"/>
                    <a:pt x="3975" y="484"/>
                    <a:pt x="2553" y="1597"/>
                  </a:cubicBezTo>
                  <a:cubicBezTo>
                    <a:pt x="1130" y="2710"/>
                    <a:pt x="229" y="4226"/>
                    <a:pt x="40" y="5860"/>
                  </a:cubicBezTo>
                  <a:cubicBezTo>
                    <a:pt x="-364" y="9270"/>
                    <a:pt x="2363" y="12160"/>
                    <a:pt x="6109" y="12373"/>
                  </a:cubicBezTo>
                  <a:cubicBezTo>
                    <a:pt x="7508" y="12444"/>
                    <a:pt x="8978" y="12681"/>
                    <a:pt x="9856" y="13604"/>
                  </a:cubicBezTo>
                  <a:cubicBezTo>
                    <a:pt x="16210" y="20425"/>
                    <a:pt x="22470" y="27104"/>
                    <a:pt x="28658" y="33759"/>
                  </a:cubicBezTo>
                  <a:cubicBezTo>
                    <a:pt x="29441" y="34611"/>
                    <a:pt x="30911" y="34706"/>
                    <a:pt x="31930" y="33948"/>
                  </a:cubicBezTo>
                  <a:cubicBezTo>
                    <a:pt x="32926" y="33214"/>
                    <a:pt x="33116" y="31912"/>
                    <a:pt x="32310" y="31035"/>
                  </a:cubicBezTo>
                  <a:close/>
                  <a:moveTo>
                    <a:pt x="6607" y="8134"/>
                  </a:moveTo>
                  <a:cubicBezTo>
                    <a:pt x="6015" y="8110"/>
                    <a:pt x="5493" y="7826"/>
                    <a:pt x="5161" y="7447"/>
                  </a:cubicBezTo>
                  <a:cubicBezTo>
                    <a:pt x="4853" y="7092"/>
                    <a:pt x="4687" y="6642"/>
                    <a:pt x="4734" y="6120"/>
                  </a:cubicBezTo>
                  <a:cubicBezTo>
                    <a:pt x="4805" y="5623"/>
                    <a:pt x="5066" y="5149"/>
                    <a:pt x="5517" y="4818"/>
                  </a:cubicBezTo>
                  <a:cubicBezTo>
                    <a:pt x="5967" y="4486"/>
                    <a:pt x="6513" y="4297"/>
                    <a:pt x="7082" y="4344"/>
                  </a:cubicBezTo>
                  <a:cubicBezTo>
                    <a:pt x="7864" y="4392"/>
                    <a:pt x="8481" y="4794"/>
                    <a:pt x="8789" y="5386"/>
                  </a:cubicBezTo>
                  <a:cubicBezTo>
                    <a:pt x="8860" y="5528"/>
                    <a:pt x="8907" y="5694"/>
                    <a:pt x="8955" y="5860"/>
                  </a:cubicBezTo>
                  <a:cubicBezTo>
                    <a:pt x="8978" y="6026"/>
                    <a:pt x="9002" y="6192"/>
                    <a:pt x="8978" y="6357"/>
                  </a:cubicBezTo>
                  <a:cubicBezTo>
                    <a:pt x="8812" y="7376"/>
                    <a:pt x="7769" y="8181"/>
                    <a:pt x="6607" y="8134"/>
                  </a:cubicBezTo>
                  <a:close/>
                </a:path>
              </a:pathLst>
            </a:custGeom>
            <a:solidFill>
              <a:srgbClr val="CF2234"/>
            </a:solidFill>
            <a:ln w="2369" cap="flat">
              <a:noFill/>
              <a:prstDash val="solid"/>
              <a:miter/>
            </a:ln>
          </p:spPr>
          <p:txBody>
            <a:bodyPr rtlCol="0" anchor="ctr"/>
            <a:lstStyle/>
            <a:p>
              <a:endParaRPr lang="tr-TR"/>
            </a:p>
          </p:txBody>
        </p:sp>
        <p:sp>
          <p:nvSpPr>
            <p:cNvPr id="59" name="Serbest Form 141">
              <a:extLst>
                <a:ext uri="{FF2B5EF4-FFF2-40B4-BE49-F238E27FC236}">
                  <a16:creationId xmlns:a16="http://schemas.microsoft.com/office/drawing/2014/main" id="{CB5BCB0B-9BE2-48AD-8CC4-B071EC50F52E}"/>
                </a:ext>
              </a:extLst>
            </p:cNvPr>
            <p:cNvSpPr/>
            <p:nvPr/>
          </p:nvSpPr>
          <p:spPr>
            <a:xfrm>
              <a:off x="11415219" y="6143549"/>
              <a:ext cx="329578" cy="170520"/>
            </a:xfrm>
            <a:custGeom>
              <a:avLst/>
              <a:gdLst>
                <a:gd name="connsiteX0" fmla="*/ 329548 w 329578"/>
                <a:gd name="connsiteY0" fmla="*/ 166801 h 170519"/>
                <a:gd name="connsiteX1" fmla="*/ 321557 w 329578"/>
                <a:gd name="connsiteY1" fmla="*/ 166707 h 170519"/>
                <a:gd name="connsiteX2" fmla="*/ 318522 w 329578"/>
                <a:gd name="connsiteY2" fmla="*/ 165191 h 170519"/>
                <a:gd name="connsiteX3" fmla="*/ 298226 w 329578"/>
                <a:gd name="connsiteY3" fmla="*/ 139566 h 170519"/>
                <a:gd name="connsiteX4" fmla="*/ 297135 w 329578"/>
                <a:gd name="connsiteY4" fmla="*/ 135705 h 170519"/>
                <a:gd name="connsiteX5" fmla="*/ 297823 w 329578"/>
                <a:gd name="connsiteY5" fmla="*/ 127511 h 170519"/>
                <a:gd name="connsiteX6" fmla="*/ 295523 w 329578"/>
                <a:gd name="connsiteY6" fmla="*/ 119624 h 170519"/>
                <a:gd name="connsiteX7" fmla="*/ 219957 w 329578"/>
                <a:gd name="connsiteY7" fmla="*/ 26786 h 170519"/>
                <a:gd name="connsiteX8" fmla="*/ 212061 w 329578"/>
                <a:gd name="connsiteY8" fmla="*/ 22712 h 170519"/>
                <a:gd name="connsiteX9" fmla="*/ 142731 w 329578"/>
                <a:gd name="connsiteY9" fmla="*/ 16910 h 170519"/>
                <a:gd name="connsiteX10" fmla="*/ 138938 w 329578"/>
                <a:gd name="connsiteY10" fmla="*/ 14992 h 170519"/>
                <a:gd name="connsiteX11" fmla="*/ 129904 w 329578"/>
                <a:gd name="connsiteY11" fmla="*/ 4453 h 170519"/>
                <a:gd name="connsiteX12" fmla="*/ 122151 w 329578"/>
                <a:gd name="connsiteY12" fmla="*/ 545 h 170519"/>
                <a:gd name="connsiteX13" fmla="*/ 113828 w 329578"/>
                <a:gd name="connsiteY13" fmla="*/ 24 h 170519"/>
                <a:gd name="connsiteX14" fmla="*/ 105743 w 329578"/>
                <a:gd name="connsiteY14" fmla="*/ 2724 h 170519"/>
                <a:gd name="connsiteX15" fmla="*/ 94883 w 329578"/>
                <a:gd name="connsiteY15" fmla="*/ 12173 h 170519"/>
                <a:gd name="connsiteX16" fmla="*/ 90924 w 329578"/>
                <a:gd name="connsiteY16" fmla="*/ 13571 h 170519"/>
                <a:gd name="connsiteX17" fmla="*/ 54528 w 329578"/>
                <a:gd name="connsiteY17" fmla="*/ 11652 h 170519"/>
                <a:gd name="connsiteX18" fmla="*/ 46798 w 329578"/>
                <a:gd name="connsiteY18" fmla="*/ 14542 h 170519"/>
                <a:gd name="connsiteX19" fmla="*/ 8434 w 329578"/>
                <a:gd name="connsiteY19" fmla="*/ 52151 h 170519"/>
                <a:gd name="connsiteX20" fmla="*/ 5257 w 329578"/>
                <a:gd name="connsiteY20" fmla="*/ 59540 h 170519"/>
                <a:gd name="connsiteX21" fmla="*/ 4071 w 329578"/>
                <a:gd name="connsiteY21" fmla="*/ 76710 h 170519"/>
                <a:gd name="connsiteX22" fmla="*/ 2198 w 329578"/>
                <a:gd name="connsiteY22" fmla="*/ 80002 h 170519"/>
                <a:gd name="connsiteX23" fmla="*/ 1985 w 329578"/>
                <a:gd name="connsiteY23" fmla="*/ 80215 h 170519"/>
                <a:gd name="connsiteX24" fmla="*/ 17 w 329578"/>
                <a:gd name="connsiteY24" fmla="*/ 84810 h 170519"/>
                <a:gd name="connsiteX25" fmla="*/ 5186 w 329578"/>
                <a:gd name="connsiteY25" fmla="*/ 92152 h 170519"/>
                <a:gd name="connsiteX26" fmla="*/ 11422 w 329578"/>
                <a:gd name="connsiteY26" fmla="*/ 85994 h 170519"/>
                <a:gd name="connsiteX27" fmla="*/ 10047 w 329578"/>
                <a:gd name="connsiteY27" fmla="*/ 81021 h 170519"/>
                <a:gd name="connsiteX28" fmla="*/ 9572 w 329578"/>
                <a:gd name="connsiteY28" fmla="*/ 80452 h 170519"/>
                <a:gd name="connsiteX29" fmla="*/ 8031 w 329578"/>
                <a:gd name="connsiteY29" fmla="*/ 76900 h 170519"/>
                <a:gd name="connsiteX30" fmla="*/ 9240 w 329578"/>
                <a:gd name="connsiteY30" fmla="*/ 59587 h 170519"/>
                <a:gd name="connsiteX31" fmla="*/ 10805 w 329578"/>
                <a:gd name="connsiteY31" fmla="*/ 55964 h 170519"/>
                <a:gd name="connsiteX32" fmla="*/ 49833 w 329578"/>
                <a:gd name="connsiteY32" fmla="*/ 17999 h 170519"/>
                <a:gd name="connsiteX33" fmla="*/ 53603 w 329578"/>
                <a:gd name="connsiteY33" fmla="*/ 16531 h 170519"/>
                <a:gd name="connsiteX34" fmla="*/ 89951 w 329578"/>
                <a:gd name="connsiteY34" fmla="*/ 18520 h 170519"/>
                <a:gd name="connsiteX35" fmla="*/ 98084 w 329578"/>
                <a:gd name="connsiteY35" fmla="*/ 15797 h 170519"/>
                <a:gd name="connsiteX36" fmla="*/ 108967 w 329578"/>
                <a:gd name="connsiteY36" fmla="*/ 6347 h 170519"/>
                <a:gd name="connsiteX37" fmla="*/ 113093 w 329578"/>
                <a:gd name="connsiteY37" fmla="*/ 4974 h 170519"/>
                <a:gd name="connsiteX38" fmla="*/ 121866 w 329578"/>
                <a:gd name="connsiteY38" fmla="*/ 5542 h 170519"/>
                <a:gd name="connsiteX39" fmla="*/ 125778 w 329578"/>
                <a:gd name="connsiteY39" fmla="*/ 7437 h 170519"/>
                <a:gd name="connsiteX40" fmla="*/ 134788 w 329578"/>
                <a:gd name="connsiteY40" fmla="*/ 17976 h 170519"/>
                <a:gd name="connsiteX41" fmla="*/ 142779 w 329578"/>
                <a:gd name="connsiteY41" fmla="*/ 21978 h 170519"/>
                <a:gd name="connsiteX42" fmla="*/ 212156 w 329578"/>
                <a:gd name="connsiteY42" fmla="*/ 27781 h 170519"/>
                <a:gd name="connsiteX43" fmla="*/ 215974 w 329578"/>
                <a:gd name="connsiteY43" fmla="*/ 29817 h 170519"/>
                <a:gd name="connsiteX44" fmla="*/ 292298 w 329578"/>
                <a:gd name="connsiteY44" fmla="*/ 123200 h 170519"/>
                <a:gd name="connsiteX45" fmla="*/ 293413 w 329578"/>
                <a:gd name="connsiteY45" fmla="*/ 127108 h 170519"/>
                <a:gd name="connsiteX46" fmla="*/ 292725 w 329578"/>
                <a:gd name="connsiteY46" fmla="*/ 135326 h 170519"/>
                <a:gd name="connsiteX47" fmla="*/ 295025 w 329578"/>
                <a:gd name="connsiteY47" fmla="*/ 143165 h 170519"/>
                <a:gd name="connsiteX48" fmla="*/ 315013 w 329578"/>
                <a:gd name="connsiteY48" fmla="*/ 168246 h 170519"/>
                <a:gd name="connsiteX49" fmla="*/ 321486 w 329578"/>
                <a:gd name="connsiteY49" fmla="*/ 171491 h 170519"/>
                <a:gd name="connsiteX50" fmla="*/ 329145 w 329578"/>
                <a:gd name="connsiteY50" fmla="*/ 171562 h 170519"/>
                <a:gd name="connsiteX51" fmla="*/ 331326 w 329578"/>
                <a:gd name="connsiteY51" fmla="*/ 169241 h 170519"/>
                <a:gd name="connsiteX52" fmla="*/ 329548 w 329578"/>
                <a:gd name="connsiteY52" fmla="*/ 166801 h 170519"/>
                <a:gd name="connsiteX53" fmla="*/ 5518 w 329578"/>
                <a:gd name="connsiteY53" fmla="*/ 87510 h 170519"/>
                <a:gd name="connsiteX54" fmla="*/ 3906 w 329578"/>
                <a:gd name="connsiteY54" fmla="*/ 85260 h 170519"/>
                <a:gd name="connsiteX55" fmla="*/ 4048 w 329578"/>
                <a:gd name="connsiteY55" fmla="*/ 84691 h 170519"/>
                <a:gd name="connsiteX56" fmla="*/ 4522 w 329578"/>
                <a:gd name="connsiteY56" fmla="*/ 83839 h 170519"/>
                <a:gd name="connsiteX57" fmla="*/ 5802 w 329578"/>
                <a:gd name="connsiteY57" fmla="*/ 83365 h 170519"/>
                <a:gd name="connsiteX58" fmla="*/ 7012 w 329578"/>
                <a:gd name="connsiteY58" fmla="*/ 84099 h 170519"/>
                <a:gd name="connsiteX59" fmla="*/ 7249 w 329578"/>
                <a:gd name="connsiteY59" fmla="*/ 84549 h 170519"/>
                <a:gd name="connsiteX60" fmla="*/ 7391 w 329578"/>
                <a:gd name="connsiteY60" fmla="*/ 85023 h 170519"/>
                <a:gd name="connsiteX61" fmla="*/ 7438 w 329578"/>
                <a:gd name="connsiteY61" fmla="*/ 85615 h 170519"/>
                <a:gd name="connsiteX62" fmla="*/ 5518 w 329578"/>
                <a:gd name="connsiteY62" fmla="*/ 87510 h 170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29578" h="170519">
                  <a:moveTo>
                    <a:pt x="329548" y="166801"/>
                  </a:moveTo>
                  <a:cubicBezTo>
                    <a:pt x="327366" y="166778"/>
                    <a:pt x="323810" y="166754"/>
                    <a:pt x="321557" y="166707"/>
                  </a:cubicBezTo>
                  <a:cubicBezTo>
                    <a:pt x="320395" y="166683"/>
                    <a:pt x="319281" y="166162"/>
                    <a:pt x="318522" y="165191"/>
                  </a:cubicBezTo>
                  <a:cubicBezTo>
                    <a:pt x="314705" y="160360"/>
                    <a:pt x="302399" y="144800"/>
                    <a:pt x="298226" y="139566"/>
                  </a:cubicBezTo>
                  <a:cubicBezTo>
                    <a:pt x="297396" y="138524"/>
                    <a:pt x="297017" y="137126"/>
                    <a:pt x="297135" y="135705"/>
                  </a:cubicBezTo>
                  <a:cubicBezTo>
                    <a:pt x="297325" y="133503"/>
                    <a:pt x="297586" y="130187"/>
                    <a:pt x="297823" y="127511"/>
                  </a:cubicBezTo>
                  <a:cubicBezTo>
                    <a:pt x="298060" y="124621"/>
                    <a:pt x="297230" y="121779"/>
                    <a:pt x="295523" y="119624"/>
                  </a:cubicBezTo>
                  <a:cubicBezTo>
                    <a:pt x="272239" y="90091"/>
                    <a:pt x="246560" y="58379"/>
                    <a:pt x="219957" y="26786"/>
                  </a:cubicBezTo>
                  <a:cubicBezTo>
                    <a:pt x="217989" y="24418"/>
                    <a:pt x="215120" y="22997"/>
                    <a:pt x="212061" y="22712"/>
                  </a:cubicBezTo>
                  <a:cubicBezTo>
                    <a:pt x="197479" y="21244"/>
                    <a:pt x="153306" y="17597"/>
                    <a:pt x="142731" y="16910"/>
                  </a:cubicBezTo>
                  <a:cubicBezTo>
                    <a:pt x="141261" y="16792"/>
                    <a:pt x="139886" y="16105"/>
                    <a:pt x="138938" y="14992"/>
                  </a:cubicBezTo>
                  <a:cubicBezTo>
                    <a:pt x="136733" y="12410"/>
                    <a:pt x="132702" y="7721"/>
                    <a:pt x="129904" y="4453"/>
                  </a:cubicBezTo>
                  <a:cubicBezTo>
                    <a:pt x="127960" y="2179"/>
                    <a:pt x="125162" y="758"/>
                    <a:pt x="122151" y="545"/>
                  </a:cubicBezTo>
                  <a:cubicBezTo>
                    <a:pt x="119376" y="355"/>
                    <a:pt x="116602" y="190"/>
                    <a:pt x="113828" y="24"/>
                  </a:cubicBezTo>
                  <a:cubicBezTo>
                    <a:pt x="110912" y="-166"/>
                    <a:pt x="107972" y="782"/>
                    <a:pt x="105743" y="2724"/>
                  </a:cubicBezTo>
                  <a:cubicBezTo>
                    <a:pt x="102400" y="5613"/>
                    <a:pt x="97515" y="9876"/>
                    <a:pt x="94883" y="12173"/>
                  </a:cubicBezTo>
                  <a:cubicBezTo>
                    <a:pt x="93769" y="13144"/>
                    <a:pt x="92346" y="13665"/>
                    <a:pt x="90924" y="13571"/>
                  </a:cubicBezTo>
                  <a:cubicBezTo>
                    <a:pt x="83905" y="13144"/>
                    <a:pt x="63372" y="12031"/>
                    <a:pt x="54528" y="11652"/>
                  </a:cubicBezTo>
                  <a:cubicBezTo>
                    <a:pt x="51730" y="11534"/>
                    <a:pt x="48932" y="12529"/>
                    <a:pt x="46798" y="14542"/>
                  </a:cubicBezTo>
                  <a:cubicBezTo>
                    <a:pt x="33259" y="27283"/>
                    <a:pt x="20384" y="39930"/>
                    <a:pt x="8434" y="52151"/>
                  </a:cubicBezTo>
                  <a:cubicBezTo>
                    <a:pt x="6585" y="54045"/>
                    <a:pt x="5447" y="56698"/>
                    <a:pt x="5257" y="59540"/>
                  </a:cubicBezTo>
                  <a:cubicBezTo>
                    <a:pt x="4854" y="65271"/>
                    <a:pt x="4451" y="71003"/>
                    <a:pt x="4071" y="76710"/>
                  </a:cubicBezTo>
                  <a:cubicBezTo>
                    <a:pt x="3977" y="78084"/>
                    <a:pt x="3099" y="79150"/>
                    <a:pt x="2198" y="80002"/>
                  </a:cubicBezTo>
                  <a:cubicBezTo>
                    <a:pt x="2127" y="80073"/>
                    <a:pt x="2056" y="80144"/>
                    <a:pt x="1985" y="80215"/>
                  </a:cubicBezTo>
                  <a:cubicBezTo>
                    <a:pt x="847" y="81376"/>
                    <a:pt x="136" y="83010"/>
                    <a:pt x="17" y="84810"/>
                  </a:cubicBezTo>
                  <a:cubicBezTo>
                    <a:pt x="-220" y="88504"/>
                    <a:pt x="2056" y="91796"/>
                    <a:pt x="5186" y="92152"/>
                  </a:cubicBezTo>
                  <a:cubicBezTo>
                    <a:pt x="8316" y="92507"/>
                    <a:pt x="11161" y="89736"/>
                    <a:pt x="11422" y="85994"/>
                  </a:cubicBezTo>
                  <a:cubicBezTo>
                    <a:pt x="11540" y="84170"/>
                    <a:pt x="11066" y="82418"/>
                    <a:pt x="10047" y="81021"/>
                  </a:cubicBezTo>
                  <a:cubicBezTo>
                    <a:pt x="9904" y="80807"/>
                    <a:pt x="9738" y="80618"/>
                    <a:pt x="9572" y="80452"/>
                  </a:cubicBezTo>
                  <a:cubicBezTo>
                    <a:pt x="8695" y="79505"/>
                    <a:pt x="7936" y="78297"/>
                    <a:pt x="8031" y="76900"/>
                  </a:cubicBezTo>
                  <a:cubicBezTo>
                    <a:pt x="8434" y="70979"/>
                    <a:pt x="8980" y="63353"/>
                    <a:pt x="9240" y="59587"/>
                  </a:cubicBezTo>
                  <a:cubicBezTo>
                    <a:pt x="9335" y="58190"/>
                    <a:pt x="9881" y="56887"/>
                    <a:pt x="10805" y="55964"/>
                  </a:cubicBezTo>
                  <a:cubicBezTo>
                    <a:pt x="16591" y="49877"/>
                    <a:pt x="42388" y="24773"/>
                    <a:pt x="49833" y="17999"/>
                  </a:cubicBezTo>
                  <a:cubicBezTo>
                    <a:pt x="50876" y="17028"/>
                    <a:pt x="52228" y="16460"/>
                    <a:pt x="53603" y="16531"/>
                  </a:cubicBezTo>
                  <a:cubicBezTo>
                    <a:pt x="60029" y="16815"/>
                    <a:pt x="80396" y="17905"/>
                    <a:pt x="89951" y="18520"/>
                  </a:cubicBezTo>
                  <a:cubicBezTo>
                    <a:pt x="92868" y="18686"/>
                    <a:pt x="95832" y="17786"/>
                    <a:pt x="98084" y="15797"/>
                  </a:cubicBezTo>
                  <a:cubicBezTo>
                    <a:pt x="101404" y="12907"/>
                    <a:pt x="106312" y="8644"/>
                    <a:pt x="108967" y="6347"/>
                  </a:cubicBezTo>
                  <a:cubicBezTo>
                    <a:pt x="110106" y="5353"/>
                    <a:pt x="111599" y="4879"/>
                    <a:pt x="113093" y="4974"/>
                  </a:cubicBezTo>
                  <a:cubicBezTo>
                    <a:pt x="115583" y="5139"/>
                    <a:pt x="119329" y="5376"/>
                    <a:pt x="121866" y="5542"/>
                  </a:cubicBezTo>
                  <a:cubicBezTo>
                    <a:pt x="123383" y="5637"/>
                    <a:pt x="124806" y="6300"/>
                    <a:pt x="125778" y="7437"/>
                  </a:cubicBezTo>
                  <a:cubicBezTo>
                    <a:pt x="127960" y="9994"/>
                    <a:pt x="131967" y="14684"/>
                    <a:pt x="134788" y="17976"/>
                  </a:cubicBezTo>
                  <a:cubicBezTo>
                    <a:pt x="136780" y="20320"/>
                    <a:pt x="139673" y="21741"/>
                    <a:pt x="142779" y="21978"/>
                  </a:cubicBezTo>
                  <a:cubicBezTo>
                    <a:pt x="157574" y="22997"/>
                    <a:pt x="201747" y="26738"/>
                    <a:pt x="212156" y="27781"/>
                  </a:cubicBezTo>
                  <a:cubicBezTo>
                    <a:pt x="213650" y="27923"/>
                    <a:pt x="215001" y="28681"/>
                    <a:pt x="215974" y="29817"/>
                  </a:cubicBezTo>
                  <a:cubicBezTo>
                    <a:pt x="227141" y="42535"/>
                    <a:pt x="284331" y="112661"/>
                    <a:pt x="292298" y="123200"/>
                  </a:cubicBezTo>
                  <a:cubicBezTo>
                    <a:pt x="293152" y="124266"/>
                    <a:pt x="293531" y="125687"/>
                    <a:pt x="293413" y="127108"/>
                  </a:cubicBezTo>
                  <a:cubicBezTo>
                    <a:pt x="293223" y="129334"/>
                    <a:pt x="292938" y="132650"/>
                    <a:pt x="292725" y="135326"/>
                  </a:cubicBezTo>
                  <a:cubicBezTo>
                    <a:pt x="292488" y="138216"/>
                    <a:pt x="293318" y="141058"/>
                    <a:pt x="295025" y="143165"/>
                  </a:cubicBezTo>
                  <a:cubicBezTo>
                    <a:pt x="301854" y="151691"/>
                    <a:pt x="308516" y="160052"/>
                    <a:pt x="315013" y="168246"/>
                  </a:cubicBezTo>
                  <a:cubicBezTo>
                    <a:pt x="316649" y="170283"/>
                    <a:pt x="318996" y="171467"/>
                    <a:pt x="321486" y="171491"/>
                  </a:cubicBezTo>
                  <a:cubicBezTo>
                    <a:pt x="324070" y="171514"/>
                    <a:pt x="326631" y="171538"/>
                    <a:pt x="329145" y="171562"/>
                  </a:cubicBezTo>
                  <a:cubicBezTo>
                    <a:pt x="330259" y="171562"/>
                    <a:pt x="331231" y="170520"/>
                    <a:pt x="331326" y="169241"/>
                  </a:cubicBezTo>
                  <a:cubicBezTo>
                    <a:pt x="331468" y="167867"/>
                    <a:pt x="330638" y="166825"/>
                    <a:pt x="329548" y="166801"/>
                  </a:cubicBezTo>
                  <a:close/>
                  <a:moveTo>
                    <a:pt x="5518" y="87510"/>
                  </a:moveTo>
                  <a:cubicBezTo>
                    <a:pt x="4546" y="87415"/>
                    <a:pt x="3834" y="86397"/>
                    <a:pt x="3906" y="85260"/>
                  </a:cubicBezTo>
                  <a:cubicBezTo>
                    <a:pt x="3906" y="85047"/>
                    <a:pt x="3977" y="84881"/>
                    <a:pt x="4048" y="84691"/>
                  </a:cubicBezTo>
                  <a:cubicBezTo>
                    <a:pt x="4166" y="84384"/>
                    <a:pt x="4309" y="84076"/>
                    <a:pt x="4522" y="83839"/>
                  </a:cubicBezTo>
                  <a:cubicBezTo>
                    <a:pt x="4878" y="83484"/>
                    <a:pt x="5328" y="83318"/>
                    <a:pt x="5802" y="83365"/>
                  </a:cubicBezTo>
                  <a:cubicBezTo>
                    <a:pt x="6277" y="83413"/>
                    <a:pt x="6703" y="83673"/>
                    <a:pt x="7012" y="84099"/>
                  </a:cubicBezTo>
                  <a:cubicBezTo>
                    <a:pt x="7106" y="84242"/>
                    <a:pt x="7201" y="84384"/>
                    <a:pt x="7249" y="84549"/>
                  </a:cubicBezTo>
                  <a:cubicBezTo>
                    <a:pt x="7320" y="84691"/>
                    <a:pt x="7367" y="84857"/>
                    <a:pt x="7391" y="85023"/>
                  </a:cubicBezTo>
                  <a:cubicBezTo>
                    <a:pt x="7415" y="85213"/>
                    <a:pt x="7438" y="85426"/>
                    <a:pt x="7438" y="85615"/>
                  </a:cubicBezTo>
                  <a:cubicBezTo>
                    <a:pt x="7344" y="86776"/>
                    <a:pt x="6490" y="87628"/>
                    <a:pt x="5518" y="87510"/>
                  </a:cubicBezTo>
                  <a:close/>
                </a:path>
              </a:pathLst>
            </a:custGeom>
            <a:solidFill>
              <a:srgbClr val="CF2234"/>
            </a:solidFill>
            <a:ln w="2369" cap="flat">
              <a:noFill/>
              <a:prstDash val="solid"/>
              <a:miter/>
            </a:ln>
          </p:spPr>
          <p:txBody>
            <a:bodyPr rtlCol="0" anchor="ctr"/>
            <a:lstStyle/>
            <a:p>
              <a:endParaRPr lang="tr-TR"/>
            </a:p>
          </p:txBody>
        </p:sp>
        <p:sp>
          <p:nvSpPr>
            <p:cNvPr id="60" name="Serbest Form 142">
              <a:extLst>
                <a:ext uri="{FF2B5EF4-FFF2-40B4-BE49-F238E27FC236}">
                  <a16:creationId xmlns:a16="http://schemas.microsoft.com/office/drawing/2014/main" id="{20949FA7-BCF4-4667-B0A9-77BD99A91375}"/>
                </a:ext>
              </a:extLst>
            </p:cNvPr>
            <p:cNvSpPr/>
            <p:nvPr/>
          </p:nvSpPr>
          <p:spPr>
            <a:xfrm>
              <a:off x="11490858" y="6158873"/>
              <a:ext cx="253704" cy="168151"/>
            </a:xfrm>
            <a:custGeom>
              <a:avLst/>
              <a:gdLst>
                <a:gd name="connsiteX0" fmla="*/ 205776 w 253704"/>
                <a:gd name="connsiteY0" fmla="*/ 126634 h 168151"/>
                <a:gd name="connsiteX1" fmla="*/ 238449 w 253704"/>
                <a:gd name="connsiteY1" fmla="*/ 167037 h 168151"/>
                <a:gd name="connsiteX2" fmla="*/ 244970 w 253704"/>
                <a:gd name="connsiteY2" fmla="*/ 170211 h 168151"/>
                <a:gd name="connsiteX3" fmla="*/ 252700 w 253704"/>
                <a:gd name="connsiteY3" fmla="*/ 170211 h 168151"/>
                <a:gd name="connsiteX4" fmla="*/ 254905 w 253704"/>
                <a:gd name="connsiteY4" fmla="*/ 167866 h 168151"/>
                <a:gd name="connsiteX5" fmla="*/ 253055 w 253704"/>
                <a:gd name="connsiteY5" fmla="*/ 165522 h 168151"/>
                <a:gd name="connsiteX6" fmla="*/ 244994 w 253704"/>
                <a:gd name="connsiteY6" fmla="*/ 165498 h 168151"/>
                <a:gd name="connsiteX7" fmla="*/ 241840 w 253704"/>
                <a:gd name="connsiteY7" fmla="*/ 163864 h 168151"/>
                <a:gd name="connsiteX8" fmla="*/ 209048 w 253704"/>
                <a:gd name="connsiteY8" fmla="*/ 123057 h 168151"/>
                <a:gd name="connsiteX9" fmla="*/ 207934 w 253704"/>
                <a:gd name="connsiteY9" fmla="*/ 119197 h 168151"/>
                <a:gd name="connsiteX10" fmla="*/ 208598 w 253704"/>
                <a:gd name="connsiteY10" fmla="*/ 111476 h 168151"/>
                <a:gd name="connsiteX11" fmla="*/ 206227 w 253704"/>
                <a:gd name="connsiteY11" fmla="*/ 103448 h 168151"/>
                <a:gd name="connsiteX12" fmla="*/ 143939 w 253704"/>
                <a:gd name="connsiteY12" fmla="*/ 27543 h 168151"/>
                <a:gd name="connsiteX13" fmla="*/ 136233 w 253704"/>
                <a:gd name="connsiteY13" fmla="*/ 23493 h 168151"/>
                <a:gd name="connsiteX14" fmla="*/ 66049 w 253704"/>
                <a:gd name="connsiteY14" fmla="*/ 17643 h 168151"/>
                <a:gd name="connsiteX15" fmla="*/ 62184 w 253704"/>
                <a:gd name="connsiteY15" fmla="*/ 15654 h 168151"/>
                <a:gd name="connsiteX16" fmla="*/ 52558 w 253704"/>
                <a:gd name="connsiteY16" fmla="*/ 4381 h 168151"/>
                <a:gd name="connsiteX17" fmla="*/ 44876 w 253704"/>
                <a:gd name="connsiteY17" fmla="*/ 544 h 168151"/>
                <a:gd name="connsiteX18" fmla="*/ 37075 w 253704"/>
                <a:gd name="connsiteY18" fmla="*/ 23 h 168151"/>
                <a:gd name="connsiteX19" fmla="*/ 28871 w 253704"/>
                <a:gd name="connsiteY19" fmla="*/ 2817 h 168151"/>
                <a:gd name="connsiteX20" fmla="*/ 845 w 253704"/>
                <a:gd name="connsiteY20" fmla="*/ 27543 h 168151"/>
                <a:gd name="connsiteX21" fmla="*/ 560 w 253704"/>
                <a:gd name="connsiteY21" fmla="*/ 31024 h 168151"/>
                <a:gd name="connsiteX22" fmla="*/ 3880 w 253704"/>
                <a:gd name="connsiteY22" fmla="*/ 31285 h 168151"/>
                <a:gd name="connsiteX23" fmla="*/ 32356 w 253704"/>
                <a:gd name="connsiteY23" fmla="*/ 6275 h 168151"/>
                <a:gd name="connsiteX24" fmla="*/ 36340 w 253704"/>
                <a:gd name="connsiteY24" fmla="*/ 4949 h 168151"/>
                <a:gd name="connsiteX25" fmla="*/ 44733 w 253704"/>
                <a:gd name="connsiteY25" fmla="*/ 5517 h 168151"/>
                <a:gd name="connsiteX26" fmla="*/ 48622 w 253704"/>
                <a:gd name="connsiteY26" fmla="*/ 7483 h 168151"/>
                <a:gd name="connsiteX27" fmla="*/ 58225 w 253704"/>
                <a:gd name="connsiteY27" fmla="*/ 18756 h 168151"/>
                <a:gd name="connsiteX28" fmla="*/ 65954 w 253704"/>
                <a:gd name="connsiteY28" fmla="*/ 22664 h 168151"/>
                <a:gd name="connsiteX29" fmla="*/ 136185 w 253704"/>
                <a:gd name="connsiteY29" fmla="*/ 28490 h 168151"/>
                <a:gd name="connsiteX30" fmla="*/ 139932 w 253704"/>
                <a:gd name="connsiteY30" fmla="*/ 30385 h 168151"/>
                <a:gd name="connsiteX31" fmla="*/ 203002 w 253704"/>
                <a:gd name="connsiteY31" fmla="*/ 106977 h 168151"/>
                <a:gd name="connsiteX32" fmla="*/ 204140 w 253704"/>
                <a:gd name="connsiteY32" fmla="*/ 110861 h 168151"/>
                <a:gd name="connsiteX33" fmla="*/ 203476 w 253704"/>
                <a:gd name="connsiteY33" fmla="*/ 118605 h 168151"/>
                <a:gd name="connsiteX34" fmla="*/ 205776 w 253704"/>
                <a:gd name="connsiteY34" fmla="*/ 126634 h 16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53704" h="168151">
                  <a:moveTo>
                    <a:pt x="205776" y="126634"/>
                  </a:moveTo>
                  <a:cubicBezTo>
                    <a:pt x="217086" y="140536"/>
                    <a:pt x="227922" y="153988"/>
                    <a:pt x="238449" y="167037"/>
                  </a:cubicBezTo>
                  <a:cubicBezTo>
                    <a:pt x="240086" y="169074"/>
                    <a:pt x="242457" y="170211"/>
                    <a:pt x="244970" y="170211"/>
                  </a:cubicBezTo>
                  <a:cubicBezTo>
                    <a:pt x="247578" y="170211"/>
                    <a:pt x="250163" y="170235"/>
                    <a:pt x="252700" y="170211"/>
                  </a:cubicBezTo>
                  <a:cubicBezTo>
                    <a:pt x="253838" y="170211"/>
                    <a:pt x="254810" y="169169"/>
                    <a:pt x="254905" y="167866"/>
                  </a:cubicBezTo>
                  <a:cubicBezTo>
                    <a:pt x="255000" y="166587"/>
                    <a:pt x="254193" y="165522"/>
                    <a:pt x="253055" y="165522"/>
                  </a:cubicBezTo>
                  <a:cubicBezTo>
                    <a:pt x="250850" y="165522"/>
                    <a:pt x="247270" y="165522"/>
                    <a:pt x="244994" y="165498"/>
                  </a:cubicBezTo>
                  <a:cubicBezTo>
                    <a:pt x="243761" y="165498"/>
                    <a:pt x="242623" y="164858"/>
                    <a:pt x="241840" y="163864"/>
                  </a:cubicBezTo>
                  <a:cubicBezTo>
                    <a:pt x="236553" y="157232"/>
                    <a:pt x="214976" y="130352"/>
                    <a:pt x="209048" y="123057"/>
                  </a:cubicBezTo>
                  <a:cubicBezTo>
                    <a:pt x="208195" y="122015"/>
                    <a:pt x="207815" y="120618"/>
                    <a:pt x="207934" y="119197"/>
                  </a:cubicBezTo>
                  <a:cubicBezTo>
                    <a:pt x="208124" y="117113"/>
                    <a:pt x="208384" y="114034"/>
                    <a:pt x="208598" y="111476"/>
                  </a:cubicBezTo>
                  <a:cubicBezTo>
                    <a:pt x="208835" y="108540"/>
                    <a:pt x="208005" y="105650"/>
                    <a:pt x="206227" y="103448"/>
                  </a:cubicBezTo>
                  <a:cubicBezTo>
                    <a:pt x="186642" y="79054"/>
                    <a:pt x="165587" y="53334"/>
                    <a:pt x="143939" y="27543"/>
                  </a:cubicBezTo>
                  <a:cubicBezTo>
                    <a:pt x="141995" y="25222"/>
                    <a:pt x="139220" y="23753"/>
                    <a:pt x="136233" y="23493"/>
                  </a:cubicBezTo>
                  <a:cubicBezTo>
                    <a:pt x="121769" y="22096"/>
                    <a:pt x="76790" y="18401"/>
                    <a:pt x="66049" y="17643"/>
                  </a:cubicBezTo>
                  <a:cubicBezTo>
                    <a:pt x="64532" y="17525"/>
                    <a:pt x="63157" y="16791"/>
                    <a:pt x="62184" y="15654"/>
                  </a:cubicBezTo>
                  <a:cubicBezTo>
                    <a:pt x="59837" y="12907"/>
                    <a:pt x="55474" y="7791"/>
                    <a:pt x="52558" y="4381"/>
                  </a:cubicBezTo>
                  <a:cubicBezTo>
                    <a:pt x="50637" y="2131"/>
                    <a:pt x="47863" y="757"/>
                    <a:pt x="44876" y="544"/>
                  </a:cubicBezTo>
                  <a:cubicBezTo>
                    <a:pt x="42268" y="378"/>
                    <a:pt x="39683" y="189"/>
                    <a:pt x="37075" y="23"/>
                  </a:cubicBezTo>
                  <a:cubicBezTo>
                    <a:pt x="34111" y="-167"/>
                    <a:pt x="31147" y="828"/>
                    <a:pt x="28871" y="2817"/>
                  </a:cubicBezTo>
                  <a:cubicBezTo>
                    <a:pt x="19387" y="11059"/>
                    <a:pt x="9997" y="19325"/>
                    <a:pt x="845" y="27543"/>
                  </a:cubicBezTo>
                  <a:cubicBezTo>
                    <a:pt x="-151" y="28443"/>
                    <a:pt x="-293" y="30006"/>
                    <a:pt x="560" y="31024"/>
                  </a:cubicBezTo>
                  <a:cubicBezTo>
                    <a:pt x="1390" y="32043"/>
                    <a:pt x="2884" y="32185"/>
                    <a:pt x="3880" y="31285"/>
                  </a:cubicBezTo>
                  <a:cubicBezTo>
                    <a:pt x="9381" y="26335"/>
                    <a:pt x="26690" y="11154"/>
                    <a:pt x="32356" y="6275"/>
                  </a:cubicBezTo>
                  <a:cubicBezTo>
                    <a:pt x="33447" y="5328"/>
                    <a:pt x="34894" y="4854"/>
                    <a:pt x="36340" y="4949"/>
                  </a:cubicBezTo>
                  <a:cubicBezTo>
                    <a:pt x="38735" y="5115"/>
                    <a:pt x="42315" y="5352"/>
                    <a:pt x="44733" y="5517"/>
                  </a:cubicBezTo>
                  <a:cubicBezTo>
                    <a:pt x="46251" y="5612"/>
                    <a:pt x="47650" y="6323"/>
                    <a:pt x="48622" y="7483"/>
                  </a:cubicBezTo>
                  <a:cubicBezTo>
                    <a:pt x="50946" y="10207"/>
                    <a:pt x="55285" y="15299"/>
                    <a:pt x="58225" y="18756"/>
                  </a:cubicBezTo>
                  <a:cubicBezTo>
                    <a:pt x="60169" y="21030"/>
                    <a:pt x="62943" y="22427"/>
                    <a:pt x="65954" y="22664"/>
                  </a:cubicBezTo>
                  <a:cubicBezTo>
                    <a:pt x="80631" y="23730"/>
                    <a:pt x="125587" y="27472"/>
                    <a:pt x="136185" y="28490"/>
                  </a:cubicBezTo>
                  <a:cubicBezTo>
                    <a:pt x="137632" y="28609"/>
                    <a:pt x="138983" y="29272"/>
                    <a:pt x="139932" y="30385"/>
                  </a:cubicBezTo>
                  <a:cubicBezTo>
                    <a:pt x="149321" y="41279"/>
                    <a:pt x="195415" y="97290"/>
                    <a:pt x="203002" y="106977"/>
                  </a:cubicBezTo>
                  <a:cubicBezTo>
                    <a:pt x="203856" y="108042"/>
                    <a:pt x="204259" y="109440"/>
                    <a:pt x="204140" y="110861"/>
                  </a:cubicBezTo>
                  <a:cubicBezTo>
                    <a:pt x="203950" y="112968"/>
                    <a:pt x="203690" y="116047"/>
                    <a:pt x="203476" y="118605"/>
                  </a:cubicBezTo>
                  <a:cubicBezTo>
                    <a:pt x="203168" y="121589"/>
                    <a:pt x="204022" y="124478"/>
                    <a:pt x="205776" y="126634"/>
                  </a:cubicBezTo>
                  <a:close/>
                </a:path>
              </a:pathLst>
            </a:custGeom>
            <a:solidFill>
              <a:srgbClr val="CF2234"/>
            </a:solidFill>
            <a:ln w="2369" cap="flat">
              <a:noFill/>
              <a:prstDash val="solid"/>
              <a:miter/>
            </a:ln>
          </p:spPr>
          <p:txBody>
            <a:bodyPr rtlCol="0" anchor="ctr"/>
            <a:lstStyle/>
            <a:p>
              <a:endParaRPr lang="tr-TR"/>
            </a:p>
          </p:txBody>
        </p:sp>
        <p:sp>
          <p:nvSpPr>
            <p:cNvPr id="61" name="Serbest Form 143">
              <a:extLst>
                <a:ext uri="{FF2B5EF4-FFF2-40B4-BE49-F238E27FC236}">
                  <a16:creationId xmlns:a16="http://schemas.microsoft.com/office/drawing/2014/main" id="{2449AD8A-34A1-4BF8-92FE-26AAD3763567}"/>
                </a:ext>
              </a:extLst>
            </p:cNvPr>
            <p:cNvSpPr/>
            <p:nvPr/>
          </p:nvSpPr>
          <p:spPr>
            <a:xfrm>
              <a:off x="11654433" y="6166201"/>
              <a:ext cx="92472" cy="132626"/>
            </a:xfrm>
            <a:custGeom>
              <a:avLst/>
              <a:gdLst>
                <a:gd name="connsiteX0" fmla="*/ 93724 w 92471"/>
                <a:gd name="connsiteY0" fmla="*/ 129040 h 132626"/>
                <a:gd name="connsiteX1" fmla="*/ 85378 w 92471"/>
                <a:gd name="connsiteY1" fmla="*/ 118098 h 132626"/>
                <a:gd name="connsiteX2" fmla="*/ 84358 w 92471"/>
                <a:gd name="connsiteY2" fmla="*/ 114309 h 132626"/>
                <a:gd name="connsiteX3" fmla="*/ 84974 w 92471"/>
                <a:gd name="connsiteY3" fmla="*/ 106209 h 132626"/>
                <a:gd name="connsiteX4" fmla="*/ 82793 w 92471"/>
                <a:gd name="connsiteY4" fmla="*/ 98441 h 132626"/>
                <a:gd name="connsiteX5" fmla="*/ 63303 w 92471"/>
                <a:gd name="connsiteY5" fmla="*/ 72863 h 132626"/>
                <a:gd name="connsiteX6" fmla="*/ 62117 w 92471"/>
                <a:gd name="connsiteY6" fmla="*/ 68837 h 132626"/>
                <a:gd name="connsiteX7" fmla="*/ 62734 w 92471"/>
                <a:gd name="connsiteY7" fmla="*/ 60619 h 132626"/>
                <a:gd name="connsiteX8" fmla="*/ 60410 w 92471"/>
                <a:gd name="connsiteY8" fmla="*/ 52637 h 132626"/>
                <a:gd name="connsiteX9" fmla="*/ 52183 w 92471"/>
                <a:gd name="connsiteY9" fmla="*/ 41956 h 132626"/>
                <a:gd name="connsiteX10" fmla="*/ 45259 w 92471"/>
                <a:gd name="connsiteY10" fmla="*/ 38001 h 132626"/>
                <a:gd name="connsiteX11" fmla="*/ 36818 w 92471"/>
                <a:gd name="connsiteY11" fmla="*/ 37172 h 132626"/>
                <a:gd name="connsiteX12" fmla="*/ 33238 w 92471"/>
                <a:gd name="connsiteY12" fmla="*/ 35135 h 132626"/>
                <a:gd name="connsiteX13" fmla="*/ 14127 w 92471"/>
                <a:gd name="connsiteY13" fmla="*/ 11476 h 132626"/>
                <a:gd name="connsiteX14" fmla="*/ 13724 w 92471"/>
                <a:gd name="connsiteY14" fmla="*/ 9202 h 132626"/>
                <a:gd name="connsiteX15" fmla="*/ 13937 w 92471"/>
                <a:gd name="connsiteY15" fmla="*/ 7947 h 132626"/>
                <a:gd name="connsiteX16" fmla="*/ 13937 w 92471"/>
                <a:gd name="connsiteY16" fmla="*/ 7852 h 132626"/>
                <a:gd name="connsiteX17" fmla="*/ 13937 w 92471"/>
                <a:gd name="connsiteY17" fmla="*/ 7758 h 132626"/>
                <a:gd name="connsiteX18" fmla="*/ 7512 w 92471"/>
                <a:gd name="connsiteY18" fmla="*/ 37 h 132626"/>
                <a:gd name="connsiteX19" fmla="*/ 2438 w 92471"/>
                <a:gd name="connsiteY19" fmla="*/ 1600 h 132626"/>
                <a:gd name="connsiteX20" fmla="*/ 19 w 92471"/>
                <a:gd name="connsiteY20" fmla="*/ 6431 h 132626"/>
                <a:gd name="connsiteX21" fmla="*/ 6492 w 92471"/>
                <a:gd name="connsiteY21" fmla="*/ 14270 h 132626"/>
                <a:gd name="connsiteX22" fmla="*/ 7559 w 92471"/>
                <a:gd name="connsiteY22" fmla="*/ 14294 h 132626"/>
                <a:gd name="connsiteX23" fmla="*/ 11234 w 92471"/>
                <a:gd name="connsiteY23" fmla="*/ 15573 h 132626"/>
                <a:gd name="connsiteX24" fmla="*/ 29515 w 92471"/>
                <a:gd name="connsiteY24" fmla="*/ 38120 h 132626"/>
                <a:gd name="connsiteX25" fmla="*/ 36676 w 92471"/>
                <a:gd name="connsiteY25" fmla="*/ 42098 h 132626"/>
                <a:gd name="connsiteX26" fmla="*/ 45117 w 92471"/>
                <a:gd name="connsiteY26" fmla="*/ 42904 h 132626"/>
                <a:gd name="connsiteX27" fmla="*/ 48555 w 92471"/>
                <a:gd name="connsiteY27" fmla="*/ 44846 h 132626"/>
                <a:gd name="connsiteX28" fmla="*/ 57209 w 92471"/>
                <a:gd name="connsiteY28" fmla="*/ 55977 h 132626"/>
                <a:gd name="connsiteX29" fmla="*/ 58395 w 92471"/>
                <a:gd name="connsiteY29" fmla="*/ 60027 h 132626"/>
                <a:gd name="connsiteX30" fmla="*/ 57778 w 92471"/>
                <a:gd name="connsiteY30" fmla="*/ 68292 h 132626"/>
                <a:gd name="connsiteX31" fmla="*/ 60102 w 92471"/>
                <a:gd name="connsiteY31" fmla="*/ 76273 h 132626"/>
                <a:gd name="connsiteX32" fmla="*/ 79806 w 92471"/>
                <a:gd name="connsiteY32" fmla="*/ 101946 h 132626"/>
                <a:gd name="connsiteX33" fmla="*/ 80896 w 92471"/>
                <a:gd name="connsiteY33" fmla="*/ 105854 h 132626"/>
                <a:gd name="connsiteX34" fmla="*/ 80280 w 92471"/>
                <a:gd name="connsiteY34" fmla="*/ 113977 h 132626"/>
                <a:gd name="connsiteX35" fmla="*/ 82437 w 92471"/>
                <a:gd name="connsiteY35" fmla="*/ 121674 h 132626"/>
                <a:gd name="connsiteX36" fmla="*/ 90594 w 92471"/>
                <a:gd name="connsiteY36" fmla="*/ 132261 h 132626"/>
                <a:gd name="connsiteX37" fmla="*/ 93415 w 92471"/>
                <a:gd name="connsiteY37" fmla="*/ 132308 h 132626"/>
                <a:gd name="connsiteX38" fmla="*/ 93724 w 92471"/>
                <a:gd name="connsiteY38" fmla="*/ 129040 h 132626"/>
                <a:gd name="connsiteX39" fmla="*/ 6872 w 92471"/>
                <a:gd name="connsiteY39" fmla="*/ 9297 h 132626"/>
                <a:gd name="connsiteX40" fmla="*/ 5662 w 92471"/>
                <a:gd name="connsiteY40" fmla="*/ 8729 h 132626"/>
                <a:gd name="connsiteX41" fmla="*/ 4880 w 92471"/>
                <a:gd name="connsiteY41" fmla="*/ 6905 h 132626"/>
                <a:gd name="connsiteX42" fmla="*/ 5615 w 92471"/>
                <a:gd name="connsiteY42" fmla="*/ 5413 h 132626"/>
                <a:gd name="connsiteX43" fmla="*/ 7180 w 92471"/>
                <a:gd name="connsiteY43" fmla="*/ 4939 h 132626"/>
                <a:gd name="connsiteX44" fmla="*/ 8626 w 92471"/>
                <a:gd name="connsiteY44" fmla="*/ 5721 h 132626"/>
                <a:gd name="connsiteX45" fmla="*/ 8650 w 92471"/>
                <a:gd name="connsiteY45" fmla="*/ 5744 h 132626"/>
                <a:gd name="connsiteX46" fmla="*/ 8958 w 92471"/>
                <a:gd name="connsiteY46" fmla="*/ 6218 h 132626"/>
                <a:gd name="connsiteX47" fmla="*/ 9171 w 92471"/>
                <a:gd name="connsiteY47" fmla="*/ 7355 h 132626"/>
                <a:gd name="connsiteX48" fmla="*/ 6872 w 92471"/>
                <a:gd name="connsiteY48" fmla="*/ 9297 h 13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92471" h="132626">
                  <a:moveTo>
                    <a:pt x="93724" y="129040"/>
                  </a:moveTo>
                  <a:cubicBezTo>
                    <a:pt x="91685" y="126363"/>
                    <a:pt x="87512" y="120869"/>
                    <a:pt x="85378" y="118098"/>
                  </a:cubicBezTo>
                  <a:cubicBezTo>
                    <a:pt x="84595" y="117080"/>
                    <a:pt x="84239" y="115706"/>
                    <a:pt x="84358" y="114309"/>
                  </a:cubicBezTo>
                  <a:cubicBezTo>
                    <a:pt x="84524" y="112130"/>
                    <a:pt x="84761" y="108861"/>
                    <a:pt x="84974" y="106209"/>
                  </a:cubicBezTo>
                  <a:cubicBezTo>
                    <a:pt x="85188" y="103343"/>
                    <a:pt x="84382" y="100572"/>
                    <a:pt x="82793" y="98441"/>
                  </a:cubicBezTo>
                  <a:cubicBezTo>
                    <a:pt x="78027" y="92094"/>
                    <a:pt x="67263" y="77978"/>
                    <a:pt x="63303" y="72863"/>
                  </a:cubicBezTo>
                  <a:cubicBezTo>
                    <a:pt x="62449" y="71750"/>
                    <a:pt x="61999" y="70305"/>
                    <a:pt x="62117" y="68837"/>
                  </a:cubicBezTo>
                  <a:cubicBezTo>
                    <a:pt x="62283" y="66611"/>
                    <a:pt x="62544" y="63295"/>
                    <a:pt x="62734" y="60619"/>
                  </a:cubicBezTo>
                  <a:cubicBezTo>
                    <a:pt x="62947" y="57729"/>
                    <a:pt x="62094" y="54864"/>
                    <a:pt x="60410" y="52637"/>
                  </a:cubicBezTo>
                  <a:cubicBezTo>
                    <a:pt x="57707" y="49109"/>
                    <a:pt x="54957" y="45532"/>
                    <a:pt x="52183" y="41956"/>
                  </a:cubicBezTo>
                  <a:cubicBezTo>
                    <a:pt x="50452" y="39730"/>
                    <a:pt x="47962" y="38262"/>
                    <a:pt x="45259" y="38001"/>
                  </a:cubicBezTo>
                  <a:cubicBezTo>
                    <a:pt x="42532" y="37717"/>
                    <a:pt x="39071" y="37385"/>
                    <a:pt x="36818" y="37172"/>
                  </a:cubicBezTo>
                  <a:cubicBezTo>
                    <a:pt x="35419" y="37030"/>
                    <a:pt x="34139" y="36272"/>
                    <a:pt x="33238" y="35135"/>
                  </a:cubicBezTo>
                  <a:cubicBezTo>
                    <a:pt x="29634" y="30612"/>
                    <a:pt x="20150" y="18818"/>
                    <a:pt x="14127" y="11476"/>
                  </a:cubicBezTo>
                  <a:cubicBezTo>
                    <a:pt x="13605" y="10836"/>
                    <a:pt x="13511" y="9984"/>
                    <a:pt x="13724" y="9202"/>
                  </a:cubicBezTo>
                  <a:cubicBezTo>
                    <a:pt x="13842" y="8800"/>
                    <a:pt x="13914" y="8373"/>
                    <a:pt x="13937" y="7947"/>
                  </a:cubicBezTo>
                  <a:cubicBezTo>
                    <a:pt x="13937" y="7923"/>
                    <a:pt x="13937" y="7900"/>
                    <a:pt x="13937" y="7852"/>
                  </a:cubicBezTo>
                  <a:cubicBezTo>
                    <a:pt x="13937" y="7829"/>
                    <a:pt x="13937" y="7781"/>
                    <a:pt x="13937" y="7758"/>
                  </a:cubicBezTo>
                  <a:cubicBezTo>
                    <a:pt x="14151" y="3897"/>
                    <a:pt x="11305" y="439"/>
                    <a:pt x="7512" y="37"/>
                  </a:cubicBezTo>
                  <a:cubicBezTo>
                    <a:pt x="5662" y="-153"/>
                    <a:pt x="3860" y="392"/>
                    <a:pt x="2438" y="1600"/>
                  </a:cubicBezTo>
                  <a:cubicBezTo>
                    <a:pt x="1015" y="2808"/>
                    <a:pt x="161" y="4513"/>
                    <a:pt x="19" y="6431"/>
                  </a:cubicBezTo>
                  <a:cubicBezTo>
                    <a:pt x="-265" y="10363"/>
                    <a:pt x="2651" y="13868"/>
                    <a:pt x="6492" y="14270"/>
                  </a:cubicBezTo>
                  <a:cubicBezTo>
                    <a:pt x="6848" y="14318"/>
                    <a:pt x="7203" y="14318"/>
                    <a:pt x="7559" y="14294"/>
                  </a:cubicBezTo>
                  <a:cubicBezTo>
                    <a:pt x="8911" y="14199"/>
                    <a:pt x="10357" y="14484"/>
                    <a:pt x="11234" y="15573"/>
                  </a:cubicBezTo>
                  <a:cubicBezTo>
                    <a:pt x="17423" y="23128"/>
                    <a:pt x="23516" y="30659"/>
                    <a:pt x="29515" y="38120"/>
                  </a:cubicBezTo>
                  <a:cubicBezTo>
                    <a:pt x="31341" y="40393"/>
                    <a:pt x="33925" y="41838"/>
                    <a:pt x="36676" y="42098"/>
                  </a:cubicBezTo>
                  <a:cubicBezTo>
                    <a:pt x="39450" y="42359"/>
                    <a:pt x="42912" y="42690"/>
                    <a:pt x="45117" y="42904"/>
                  </a:cubicBezTo>
                  <a:cubicBezTo>
                    <a:pt x="46445" y="43022"/>
                    <a:pt x="47701" y="43732"/>
                    <a:pt x="48555" y="44846"/>
                  </a:cubicBezTo>
                  <a:cubicBezTo>
                    <a:pt x="50807" y="47711"/>
                    <a:pt x="55004" y="53135"/>
                    <a:pt x="57209" y="55977"/>
                  </a:cubicBezTo>
                  <a:cubicBezTo>
                    <a:pt x="58087" y="57090"/>
                    <a:pt x="58513" y="58558"/>
                    <a:pt x="58395" y="60027"/>
                  </a:cubicBezTo>
                  <a:cubicBezTo>
                    <a:pt x="58229" y="62253"/>
                    <a:pt x="57968" y="65592"/>
                    <a:pt x="57778" y="68292"/>
                  </a:cubicBezTo>
                  <a:cubicBezTo>
                    <a:pt x="57541" y="71205"/>
                    <a:pt x="58419" y="74071"/>
                    <a:pt x="60102" y="76273"/>
                  </a:cubicBezTo>
                  <a:cubicBezTo>
                    <a:pt x="65342" y="82999"/>
                    <a:pt x="76178" y="97162"/>
                    <a:pt x="79806" y="101946"/>
                  </a:cubicBezTo>
                  <a:cubicBezTo>
                    <a:pt x="80612" y="103012"/>
                    <a:pt x="80991" y="104409"/>
                    <a:pt x="80896" y="105854"/>
                  </a:cubicBezTo>
                  <a:cubicBezTo>
                    <a:pt x="80730" y="108056"/>
                    <a:pt x="80469" y="111325"/>
                    <a:pt x="80280" y="113977"/>
                  </a:cubicBezTo>
                  <a:cubicBezTo>
                    <a:pt x="80066" y="116819"/>
                    <a:pt x="80849" y="119614"/>
                    <a:pt x="82437" y="121674"/>
                  </a:cubicBezTo>
                  <a:cubicBezTo>
                    <a:pt x="85188" y="125227"/>
                    <a:pt x="87915" y="128779"/>
                    <a:pt x="90594" y="132261"/>
                  </a:cubicBezTo>
                  <a:cubicBezTo>
                    <a:pt x="91305" y="133184"/>
                    <a:pt x="92562" y="133208"/>
                    <a:pt x="93415" y="132308"/>
                  </a:cubicBezTo>
                  <a:cubicBezTo>
                    <a:pt x="94222" y="131361"/>
                    <a:pt x="94411" y="129940"/>
                    <a:pt x="93724" y="129040"/>
                  </a:cubicBezTo>
                  <a:close/>
                  <a:moveTo>
                    <a:pt x="6872" y="9297"/>
                  </a:moveTo>
                  <a:cubicBezTo>
                    <a:pt x="6397" y="9250"/>
                    <a:pt x="5994" y="9013"/>
                    <a:pt x="5662" y="8729"/>
                  </a:cubicBezTo>
                  <a:cubicBezTo>
                    <a:pt x="5164" y="8279"/>
                    <a:pt x="4832" y="7615"/>
                    <a:pt x="4880" y="6905"/>
                  </a:cubicBezTo>
                  <a:cubicBezTo>
                    <a:pt x="4927" y="6313"/>
                    <a:pt x="5188" y="5792"/>
                    <a:pt x="5615" y="5413"/>
                  </a:cubicBezTo>
                  <a:cubicBezTo>
                    <a:pt x="6042" y="5034"/>
                    <a:pt x="6611" y="4868"/>
                    <a:pt x="7180" y="4939"/>
                  </a:cubicBezTo>
                  <a:cubicBezTo>
                    <a:pt x="7749" y="4987"/>
                    <a:pt x="8247" y="5271"/>
                    <a:pt x="8626" y="5721"/>
                  </a:cubicBezTo>
                  <a:cubicBezTo>
                    <a:pt x="8626" y="5721"/>
                    <a:pt x="8626" y="5721"/>
                    <a:pt x="8650" y="5744"/>
                  </a:cubicBezTo>
                  <a:cubicBezTo>
                    <a:pt x="8768" y="5887"/>
                    <a:pt x="8863" y="6052"/>
                    <a:pt x="8958" y="6218"/>
                  </a:cubicBezTo>
                  <a:cubicBezTo>
                    <a:pt x="9124" y="6573"/>
                    <a:pt x="9195" y="6952"/>
                    <a:pt x="9171" y="7355"/>
                  </a:cubicBezTo>
                  <a:cubicBezTo>
                    <a:pt x="9077" y="8539"/>
                    <a:pt x="8057" y="9415"/>
                    <a:pt x="6872" y="9297"/>
                  </a:cubicBezTo>
                  <a:close/>
                </a:path>
              </a:pathLst>
            </a:custGeom>
            <a:solidFill>
              <a:srgbClr val="CF2234"/>
            </a:solidFill>
            <a:ln w="2369" cap="flat">
              <a:noFill/>
              <a:prstDash val="solid"/>
              <a:miter/>
            </a:ln>
          </p:spPr>
          <p:txBody>
            <a:bodyPr rtlCol="0" anchor="ctr"/>
            <a:lstStyle/>
            <a:p>
              <a:endParaRPr lang="tr-TR"/>
            </a:p>
          </p:txBody>
        </p:sp>
        <p:sp>
          <p:nvSpPr>
            <p:cNvPr id="62" name="Serbest Form 144">
              <a:extLst>
                <a:ext uri="{FF2B5EF4-FFF2-40B4-BE49-F238E27FC236}">
                  <a16:creationId xmlns:a16="http://schemas.microsoft.com/office/drawing/2014/main" id="{D81A80CB-DFC0-4443-AC8B-782C597120D1}"/>
                </a:ext>
              </a:extLst>
            </p:cNvPr>
            <p:cNvSpPr/>
            <p:nvPr/>
          </p:nvSpPr>
          <p:spPr>
            <a:xfrm>
              <a:off x="11441082" y="6167621"/>
              <a:ext cx="59277" cy="54472"/>
            </a:xfrm>
            <a:custGeom>
              <a:avLst/>
              <a:gdLst>
                <a:gd name="connsiteX0" fmla="*/ 57757 w 59276"/>
                <a:gd name="connsiteY0" fmla="*/ 2382 h 54471"/>
                <a:gd name="connsiteX1" fmla="*/ 53086 w 59276"/>
                <a:gd name="connsiteY1" fmla="*/ 14 h 54471"/>
                <a:gd name="connsiteX2" fmla="*/ 48083 w 59276"/>
                <a:gd name="connsiteY2" fmla="*/ 1814 h 54471"/>
                <a:gd name="connsiteX3" fmla="*/ 47846 w 59276"/>
                <a:gd name="connsiteY3" fmla="*/ 2027 h 54471"/>
                <a:gd name="connsiteX4" fmla="*/ 44313 w 59276"/>
                <a:gd name="connsiteY4" fmla="*/ 3661 h 54471"/>
                <a:gd name="connsiteX5" fmla="*/ 27597 w 59276"/>
                <a:gd name="connsiteY5" fmla="*/ 2714 h 54471"/>
                <a:gd name="connsiteX6" fmla="*/ 20057 w 59276"/>
                <a:gd name="connsiteY6" fmla="*/ 5556 h 54471"/>
                <a:gd name="connsiteX7" fmla="*/ 10218 w 59276"/>
                <a:gd name="connsiteY7" fmla="*/ 14887 h 54471"/>
                <a:gd name="connsiteX8" fmla="*/ 6708 w 59276"/>
                <a:gd name="connsiteY8" fmla="*/ 22466 h 54471"/>
                <a:gd name="connsiteX9" fmla="*/ 5357 w 59276"/>
                <a:gd name="connsiteY9" fmla="*/ 40015 h 54471"/>
                <a:gd name="connsiteX10" fmla="*/ 3247 w 59276"/>
                <a:gd name="connsiteY10" fmla="*/ 43046 h 54471"/>
                <a:gd name="connsiteX11" fmla="*/ 22 w 59276"/>
                <a:gd name="connsiteY11" fmla="*/ 48588 h 54471"/>
                <a:gd name="connsiteX12" fmla="*/ 5689 w 59276"/>
                <a:gd name="connsiteY12" fmla="*/ 56049 h 54471"/>
                <a:gd name="connsiteX13" fmla="*/ 10265 w 59276"/>
                <a:gd name="connsiteY13" fmla="*/ 54414 h 54471"/>
                <a:gd name="connsiteX14" fmla="*/ 12494 w 59276"/>
                <a:gd name="connsiteY14" fmla="*/ 49654 h 54471"/>
                <a:gd name="connsiteX15" fmla="*/ 11000 w 59276"/>
                <a:gd name="connsiteY15" fmla="*/ 44562 h 54471"/>
                <a:gd name="connsiteX16" fmla="*/ 9648 w 59276"/>
                <a:gd name="connsiteY16" fmla="*/ 40725 h 54471"/>
                <a:gd name="connsiteX17" fmla="*/ 11071 w 59276"/>
                <a:gd name="connsiteY17" fmla="*/ 22489 h 54471"/>
                <a:gd name="connsiteX18" fmla="*/ 12826 w 59276"/>
                <a:gd name="connsiteY18" fmla="*/ 18676 h 54471"/>
                <a:gd name="connsiteX19" fmla="*/ 23116 w 59276"/>
                <a:gd name="connsiteY19" fmla="*/ 8966 h 54471"/>
                <a:gd name="connsiteX20" fmla="*/ 26934 w 59276"/>
                <a:gd name="connsiteY20" fmla="*/ 7545 h 54471"/>
                <a:gd name="connsiteX21" fmla="*/ 43697 w 59276"/>
                <a:gd name="connsiteY21" fmla="*/ 8540 h 54471"/>
                <a:gd name="connsiteX22" fmla="*/ 46519 w 59276"/>
                <a:gd name="connsiteY22" fmla="*/ 10766 h 54471"/>
                <a:gd name="connsiteX23" fmla="*/ 51830 w 59276"/>
                <a:gd name="connsiteY23" fmla="*/ 14200 h 54471"/>
                <a:gd name="connsiteX24" fmla="*/ 59322 w 59276"/>
                <a:gd name="connsiteY24" fmla="*/ 7616 h 54471"/>
                <a:gd name="connsiteX25" fmla="*/ 59322 w 59276"/>
                <a:gd name="connsiteY25" fmla="*/ 7522 h 54471"/>
                <a:gd name="connsiteX26" fmla="*/ 59322 w 59276"/>
                <a:gd name="connsiteY26" fmla="*/ 7427 h 54471"/>
                <a:gd name="connsiteX27" fmla="*/ 57757 w 59276"/>
                <a:gd name="connsiteY27" fmla="*/ 2382 h 54471"/>
                <a:gd name="connsiteX28" fmla="*/ 8084 w 59276"/>
                <a:gd name="connsiteY28" fmla="*/ 49346 h 54471"/>
                <a:gd name="connsiteX29" fmla="*/ 7420 w 59276"/>
                <a:gd name="connsiteY29" fmla="*/ 50744 h 54471"/>
                <a:gd name="connsiteX30" fmla="*/ 6021 w 59276"/>
                <a:gd name="connsiteY30" fmla="*/ 51241 h 54471"/>
                <a:gd name="connsiteX31" fmla="*/ 4266 w 59276"/>
                <a:gd name="connsiteY31" fmla="*/ 48944 h 54471"/>
                <a:gd name="connsiteX32" fmla="*/ 4740 w 59276"/>
                <a:gd name="connsiteY32" fmla="*/ 47736 h 54471"/>
                <a:gd name="connsiteX33" fmla="*/ 6329 w 59276"/>
                <a:gd name="connsiteY33" fmla="*/ 46954 h 54471"/>
                <a:gd name="connsiteX34" fmla="*/ 7633 w 59276"/>
                <a:gd name="connsiteY34" fmla="*/ 47688 h 54471"/>
                <a:gd name="connsiteX35" fmla="*/ 8084 w 59276"/>
                <a:gd name="connsiteY35" fmla="*/ 49251 h 54471"/>
                <a:gd name="connsiteX36" fmla="*/ 8084 w 59276"/>
                <a:gd name="connsiteY36" fmla="*/ 49346 h 54471"/>
                <a:gd name="connsiteX37" fmla="*/ 52257 w 59276"/>
                <a:gd name="connsiteY37" fmla="*/ 9298 h 54471"/>
                <a:gd name="connsiteX38" fmla="*/ 51403 w 59276"/>
                <a:gd name="connsiteY38" fmla="*/ 9037 h 54471"/>
                <a:gd name="connsiteX39" fmla="*/ 50336 w 59276"/>
                <a:gd name="connsiteY39" fmla="*/ 6977 h 54471"/>
                <a:gd name="connsiteX40" fmla="*/ 51095 w 59276"/>
                <a:gd name="connsiteY40" fmla="*/ 5485 h 54471"/>
                <a:gd name="connsiteX41" fmla="*/ 52351 w 59276"/>
                <a:gd name="connsiteY41" fmla="*/ 4987 h 54471"/>
                <a:gd name="connsiteX42" fmla="*/ 52660 w 59276"/>
                <a:gd name="connsiteY42" fmla="*/ 4940 h 54471"/>
                <a:gd name="connsiteX43" fmla="*/ 54106 w 59276"/>
                <a:gd name="connsiteY43" fmla="*/ 5674 h 54471"/>
                <a:gd name="connsiteX44" fmla="*/ 54390 w 59276"/>
                <a:gd name="connsiteY44" fmla="*/ 6124 h 54471"/>
                <a:gd name="connsiteX45" fmla="*/ 54580 w 59276"/>
                <a:gd name="connsiteY45" fmla="*/ 7261 h 54471"/>
                <a:gd name="connsiteX46" fmla="*/ 52257 w 59276"/>
                <a:gd name="connsiteY46" fmla="*/ 9298 h 54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59276" h="54471">
                  <a:moveTo>
                    <a:pt x="57757" y="2382"/>
                  </a:moveTo>
                  <a:cubicBezTo>
                    <a:pt x="56572" y="961"/>
                    <a:pt x="54912" y="109"/>
                    <a:pt x="53086" y="14"/>
                  </a:cubicBezTo>
                  <a:cubicBezTo>
                    <a:pt x="51261" y="-104"/>
                    <a:pt x="49482" y="535"/>
                    <a:pt x="48083" y="1814"/>
                  </a:cubicBezTo>
                  <a:cubicBezTo>
                    <a:pt x="48012" y="1885"/>
                    <a:pt x="47917" y="1956"/>
                    <a:pt x="47846" y="2027"/>
                  </a:cubicBezTo>
                  <a:cubicBezTo>
                    <a:pt x="46874" y="2998"/>
                    <a:pt x="45641" y="3756"/>
                    <a:pt x="44313" y="3661"/>
                  </a:cubicBezTo>
                  <a:cubicBezTo>
                    <a:pt x="38670" y="3330"/>
                    <a:pt x="33075" y="3022"/>
                    <a:pt x="27597" y="2714"/>
                  </a:cubicBezTo>
                  <a:cubicBezTo>
                    <a:pt x="24847" y="2572"/>
                    <a:pt x="22120" y="3590"/>
                    <a:pt x="20057" y="5556"/>
                  </a:cubicBezTo>
                  <a:cubicBezTo>
                    <a:pt x="16738" y="8682"/>
                    <a:pt x="13466" y="11785"/>
                    <a:pt x="10218" y="14887"/>
                  </a:cubicBezTo>
                  <a:cubicBezTo>
                    <a:pt x="8178" y="16829"/>
                    <a:pt x="6922" y="19553"/>
                    <a:pt x="6708" y="22466"/>
                  </a:cubicBezTo>
                  <a:cubicBezTo>
                    <a:pt x="6258" y="28315"/>
                    <a:pt x="5807" y="34165"/>
                    <a:pt x="5357" y="40015"/>
                  </a:cubicBezTo>
                  <a:cubicBezTo>
                    <a:pt x="5262" y="41365"/>
                    <a:pt x="4314" y="42383"/>
                    <a:pt x="3247" y="43046"/>
                  </a:cubicBezTo>
                  <a:cubicBezTo>
                    <a:pt x="1468" y="44136"/>
                    <a:pt x="188" y="46173"/>
                    <a:pt x="22" y="48588"/>
                  </a:cubicBezTo>
                  <a:cubicBezTo>
                    <a:pt x="-263" y="52378"/>
                    <a:pt x="2251" y="55741"/>
                    <a:pt x="5689" y="56049"/>
                  </a:cubicBezTo>
                  <a:cubicBezTo>
                    <a:pt x="7349" y="56191"/>
                    <a:pt x="8985" y="55622"/>
                    <a:pt x="10265" y="54414"/>
                  </a:cubicBezTo>
                  <a:cubicBezTo>
                    <a:pt x="11545" y="53207"/>
                    <a:pt x="12351" y="51525"/>
                    <a:pt x="12494" y="49654"/>
                  </a:cubicBezTo>
                  <a:cubicBezTo>
                    <a:pt x="12636" y="47783"/>
                    <a:pt x="12114" y="45983"/>
                    <a:pt x="11000" y="44562"/>
                  </a:cubicBezTo>
                  <a:cubicBezTo>
                    <a:pt x="10170" y="43473"/>
                    <a:pt x="9530" y="42146"/>
                    <a:pt x="9648" y="40725"/>
                  </a:cubicBezTo>
                  <a:cubicBezTo>
                    <a:pt x="10123" y="34449"/>
                    <a:pt x="10763" y="26421"/>
                    <a:pt x="11071" y="22489"/>
                  </a:cubicBezTo>
                  <a:cubicBezTo>
                    <a:pt x="11190" y="21045"/>
                    <a:pt x="11806" y="19671"/>
                    <a:pt x="12826" y="18676"/>
                  </a:cubicBezTo>
                  <a:cubicBezTo>
                    <a:pt x="15410" y="16213"/>
                    <a:pt x="20413" y="11477"/>
                    <a:pt x="23116" y="8966"/>
                  </a:cubicBezTo>
                  <a:cubicBezTo>
                    <a:pt x="24183" y="7972"/>
                    <a:pt x="25558" y="7450"/>
                    <a:pt x="26934" y="7545"/>
                  </a:cubicBezTo>
                  <a:cubicBezTo>
                    <a:pt x="30538" y="7758"/>
                    <a:pt x="37840" y="8185"/>
                    <a:pt x="43697" y="8540"/>
                  </a:cubicBezTo>
                  <a:cubicBezTo>
                    <a:pt x="44954" y="8611"/>
                    <a:pt x="45902" y="9629"/>
                    <a:pt x="46519" y="10766"/>
                  </a:cubicBezTo>
                  <a:cubicBezTo>
                    <a:pt x="47586" y="12684"/>
                    <a:pt x="49506" y="14058"/>
                    <a:pt x="51830" y="14200"/>
                  </a:cubicBezTo>
                  <a:cubicBezTo>
                    <a:pt x="55576" y="14437"/>
                    <a:pt x="58943" y="11500"/>
                    <a:pt x="59322" y="7616"/>
                  </a:cubicBezTo>
                  <a:cubicBezTo>
                    <a:pt x="59322" y="7593"/>
                    <a:pt x="59322" y="7545"/>
                    <a:pt x="59322" y="7522"/>
                  </a:cubicBezTo>
                  <a:cubicBezTo>
                    <a:pt x="59322" y="7498"/>
                    <a:pt x="59322" y="7450"/>
                    <a:pt x="59322" y="7427"/>
                  </a:cubicBezTo>
                  <a:cubicBezTo>
                    <a:pt x="59488" y="5580"/>
                    <a:pt x="58919" y="3780"/>
                    <a:pt x="57757" y="2382"/>
                  </a:cubicBezTo>
                  <a:close/>
                  <a:moveTo>
                    <a:pt x="8084" y="49346"/>
                  </a:moveTo>
                  <a:cubicBezTo>
                    <a:pt x="8036" y="49891"/>
                    <a:pt x="7799" y="50388"/>
                    <a:pt x="7420" y="50744"/>
                  </a:cubicBezTo>
                  <a:cubicBezTo>
                    <a:pt x="7017" y="51122"/>
                    <a:pt x="6519" y="51288"/>
                    <a:pt x="6021" y="51241"/>
                  </a:cubicBezTo>
                  <a:cubicBezTo>
                    <a:pt x="4954" y="51146"/>
                    <a:pt x="4171" y="50104"/>
                    <a:pt x="4266" y="48944"/>
                  </a:cubicBezTo>
                  <a:cubicBezTo>
                    <a:pt x="4290" y="48470"/>
                    <a:pt x="4503" y="48091"/>
                    <a:pt x="4740" y="47736"/>
                  </a:cubicBezTo>
                  <a:cubicBezTo>
                    <a:pt x="5120" y="47238"/>
                    <a:pt x="5689" y="46907"/>
                    <a:pt x="6329" y="46954"/>
                  </a:cubicBezTo>
                  <a:cubicBezTo>
                    <a:pt x="6851" y="47002"/>
                    <a:pt x="7301" y="47262"/>
                    <a:pt x="7633" y="47688"/>
                  </a:cubicBezTo>
                  <a:cubicBezTo>
                    <a:pt x="7965" y="48115"/>
                    <a:pt x="8131" y="48683"/>
                    <a:pt x="8084" y="49251"/>
                  </a:cubicBezTo>
                  <a:cubicBezTo>
                    <a:pt x="8107" y="49323"/>
                    <a:pt x="8084" y="49323"/>
                    <a:pt x="8084" y="49346"/>
                  </a:cubicBezTo>
                  <a:close/>
                  <a:moveTo>
                    <a:pt x="52257" y="9298"/>
                  </a:moveTo>
                  <a:cubicBezTo>
                    <a:pt x="51948" y="9274"/>
                    <a:pt x="51664" y="9179"/>
                    <a:pt x="51403" y="9037"/>
                  </a:cubicBezTo>
                  <a:cubicBezTo>
                    <a:pt x="50715" y="8635"/>
                    <a:pt x="50265" y="7853"/>
                    <a:pt x="50336" y="6977"/>
                  </a:cubicBezTo>
                  <a:cubicBezTo>
                    <a:pt x="50383" y="6385"/>
                    <a:pt x="50644" y="5864"/>
                    <a:pt x="51095" y="5485"/>
                  </a:cubicBezTo>
                  <a:cubicBezTo>
                    <a:pt x="51450" y="5153"/>
                    <a:pt x="51877" y="5011"/>
                    <a:pt x="52351" y="4987"/>
                  </a:cubicBezTo>
                  <a:cubicBezTo>
                    <a:pt x="52446" y="4987"/>
                    <a:pt x="52541" y="4940"/>
                    <a:pt x="52660" y="4940"/>
                  </a:cubicBezTo>
                  <a:cubicBezTo>
                    <a:pt x="53229" y="4964"/>
                    <a:pt x="53727" y="5224"/>
                    <a:pt x="54106" y="5674"/>
                  </a:cubicBezTo>
                  <a:cubicBezTo>
                    <a:pt x="54225" y="5816"/>
                    <a:pt x="54319" y="5958"/>
                    <a:pt x="54390" y="6124"/>
                  </a:cubicBezTo>
                  <a:cubicBezTo>
                    <a:pt x="54556" y="6479"/>
                    <a:pt x="54604" y="6858"/>
                    <a:pt x="54580" y="7261"/>
                  </a:cubicBezTo>
                  <a:cubicBezTo>
                    <a:pt x="54462" y="8445"/>
                    <a:pt x="53418" y="9369"/>
                    <a:pt x="52257" y="9298"/>
                  </a:cubicBezTo>
                  <a:close/>
                </a:path>
              </a:pathLst>
            </a:custGeom>
            <a:solidFill>
              <a:srgbClr val="CF2234"/>
            </a:solidFill>
            <a:ln w="2369" cap="flat">
              <a:noFill/>
              <a:prstDash val="solid"/>
              <a:miter/>
            </a:ln>
          </p:spPr>
          <p:txBody>
            <a:bodyPr rtlCol="0" anchor="ctr"/>
            <a:lstStyle/>
            <a:p>
              <a:endParaRPr lang="tr-TR"/>
            </a:p>
          </p:txBody>
        </p:sp>
        <p:sp>
          <p:nvSpPr>
            <p:cNvPr id="63" name="Serbest Form 145">
              <a:extLst>
                <a:ext uri="{FF2B5EF4-FFF2-40B4-BE49-F238E27FC236}">
                  <a16:creationId xmlns:a16="http://schemas.microsoft.com/office/drawing/2014/main" id="{D2D8C133-137B-4A63-8CA7-E4D1C2DE66AE}"/>
                </a:ext>
              </a:extLst>
            </p:cNvPr>
            <p:cNvSpPr/>
            <p:nvPr/>
          </p:nvSpPr>
          <p:spPr>
            <a:xfrm>
              <a:off x="11479193" y="6082752"/>
              <a:ext cx="85358" cy="40262"/>
            </a:xfrm>
            <a:custGeom>
              <a:avLst/>
              <a:gdLst>
                <a:gd name="connsiteX0" fmla="*/ 85515 w 85358"/>
                <a:gd name="connsiteY0" fmla="*/ 30980 h 40261"/>
                <a:gd name="connsiteX1" fmla="*/ 80631 w 85358"/>
                <a:gd name="connsiteY1" fmla="*/ 28588 h 40261"/>
                <a:gd name="connsiteX2" fmla="*/ 80085 w 85358"/>
                <a:gd name="connsiteY2" fmla="*/ 28564 h 40261"/>
                <a:gd name="connsiteX3" fmla="*/ 76268 w 85358"/>
                <a:gd name="connsiteY3" fmla="*/ 27238 h 40261"/>
                <a:gd name="connsiteX4" fmla="*/ 70008 w 85358"/>
                <a:gd name="connsiteY4" fmla="*/ 20109 h 40261"/>
                <a:gd name="connsiteX5" fmla="*/ 62350 w 85358"/>
                <a:gd name="connsiteY5" fmla="*/ 16438 h 40261"/>
                <a:gd name="connsiteX6" fmla="*/ 39422 w 85358"/>
                <a:gd name="connsiteY6" fmla="*/ 15207 h 40261"/>
                <a:gd name="connsiteX7" fmla="*/ 35889 w 85358"/>
                <a:gd name="connsiteY7" fmla="*/ 13478 h 40261"/>
                <a:gd name="connsiteX8" fmla="*/ 27448 w 85358"/>
                <a:gd name="connsiteY8" fmla="*/ 3791 h 40261"/>
                <a:gd name="connsiteX9" fmla="*/ 20097 w 85358"/>
                <a:gd name="connsiteY9" fmla="*/ 333 h 40261"/>
                <a:gd name="connsiteX10" fmla="*/ 10115 w 85358"/>
                <a:gd name="connsiteY10" fmla="*/ 2 h 40261"/>
                <a:gd name="connsiteX11" fmla="*/ 5231 w 85358"/>
                <a:gd name="connsiteY11" fmla="*/ 4289 h 40261"/>
                <a:gd name="connsiteX12" fmla="*/ 4804 w 85358"/>
                <a:gd name="connsiteY12" fmla="*/ 11228 h 40261"/>
                <a:gd name="connsiteX13" fmla="*/ 2694 w 85358"/>
                <a:gd name="connsiteY13" fmla="*/ 14591 h 40261"/>
                <a:gd name="connsiteX14" fmla="*/ 38 w 85358"/>
                <a:gd name="connsiteY14" fmla="*/ 19517 h 40261"/>
                <a:gd name="connsiteX15" fmla="*/ 1508 w 85358"/>
                <a:gd name="connsiteY15" fmla="*/ 24396 h 40261"/>
                <a:gd name="connsiteX16" fmla="*/ 1650 w 85358"/>
                <a:gd name="connsiteY16" fmla="*/ 24538 h 40261"/>
                <a:gd name="connsiteX17" fmla="*/ 4685 w 85358"/>
                <a:gd name="connsiteY17" fmla="*/ 26361 h 40261"/>
                <a:gd name="connsiteX18" fmla="*/ 6037 w 85358"/>
                <a:gd name="connsiteY18" fmla="*/ 26551 h 40261"/>
                <a:gd name="connsiteX19" fmla="*/ 11016 w 85358"/>
                <a:gd name="connsiteY19" fmla="*/ 24704 h 40261"/>
                <a:gd name="connsiteX20" fmla="*/ 13506 w 85358"/>
                <a:gd name="connsiteY20" fmla="*/ 20014 h 40261"/>
                <a:gd name="connsiteX21" fmla="*/ 13506 w 85358"/>
                <a:gd name="connsiteY21" fmla="*/ 19920 h 40261"/>
                <a:gd name="connsiteX22" fmla="*/ 13506 w 85358"/>
                <a:gd name="connsiteY22" fmla="*/ 19825 h 40261"/>
                <a:gd name="connsiteX23" fmla="*/ 12012 w 85358"/>
                <a:gd name="connsiteY23" fmla="*/ 15017 h 40261"/>
                <a:gd name="connsiteX24" fmla="*/ 11087 w 85358"/>
                <a:gd name="connsiteY24" fmla="*/ 14165 h 40261"/>
                <a:gd name="connsiteX25" fmla="*/ 9499 w 85358"/>
                <a:gd name="connsiteY25" fmla="*/ 10849 h 40261"/>
                <a:gd name="connsiteX26" fmla="*/ 9594 w 85358"/>
                <a:gd name="connsiteY26" fmla="*/ 6941 h 40261"/>
                <a:gd name="connsiteX27" fmla="*/ 11988 w 85358"/>
                <a:gd name="connsiteY27" fmla="*/ 4739 h 40261"/>
                <a:gd name="connsiteX28" fmla="*/ 19931 w 85358"/>
                <a:gd name="connsiteY28" fmla="*/ 4999 h 40261"/>
                <a:gd name="connsiteX29" fmla="*/ 23441 w 85358"/>
                <a:gd name="connsiteY29" fmla="*/ 6681 h 40261"/>
                <a:gd name="connsiteX30" fmla="*/ 31858 w 85358"/>
                <a:gd name="connsiteY30" fmla="*/ 16367 h 40261"/>
                <a:gd name="connsiteX31" fmla="*/ 39350 w 85358"/>
                <a:gd name="connsiteY31" fmla="*/ 19943 h 40261"/>
                <a:gd name="connsiteX32" fmla="*/ 62302 w 85358"/>
                <a:gd name="connsiteY32" fmla="*/ 21198 h 40261"/>
                <a:gd name="connsiteX33" fmla="*/ 65954 w 85358"/>
                <a:gd name="connsiteY33" fmla="*/ 23022 h 40261"/>
                <a:gd name="connsiteX34" fmla="*/ 72261 w 85358"/>
                <a:gd name="connsiteY34" fmla="*/ 30222 h 40261"/>
                <a:gd name="connsiteX35" fmla="*/ 72901 w 85358"/>
                <a:gd name="connsiteY35" fmla="*/ 34201 h 40261"/>
                <a:gd name="connsiteX36" fmla="*/ 72782 w 85358"/>
                <a:gd name="connsiteY36" fmla="*/ 35006 h 40261"/>
                <a:gd name="connsiteX37" fmla="*/ 79303 w 85358"/>
                <a:gd name="connsiteY37" fmla="*/ 42513 h 40261"/>
                <a:gd name="connsiteX38" fmla="*/ 84567 w 85358"/>
                <a:gd name="connsiteY38" fmla="*/ 40808 h 40261"/>
                <a:gd name="connsiteX39" fmla="*/ 87104 w 85358"/>
                <a:gd name="connsiteY39" fmla="*/ 36095 h 40261"/>
                <a:gd name="connsiteX40" fmla="*/ 87104 w 85358"/>
                <a:gd name="connsiteY40" fmla="*/ 36000 h 40261"/>
                <a:gd name="connsiteX41" fmla="*/ 87104 w 85358"/>
                <a:gd name="connsiteY41" fmla="*/ 35906 h 40261"/>
                <a:gd name="connsiteX42" fmla="*/ 85515 w 85358"/>
                <a:gd name="connsiteY42" fmla="*/ 30980 h 40261"/>
                <a:gd name="connsiteX43" fmla="*/ 8052 w 85358"/>
                <a:gd name="connsiteY43" fmla="*/ 21293 h 40261"/>
                <a:gd name="connsiteX44" fmla="*/ 6511 w 85358"/>
                <a:gd name="connsiteY44" fmla="*/ 21862 h 40261"/>
                <a:gd name="connsiteX45" fmla="*/ 5112 w 85358"/>
                <a:gd name="connsiteY45" fmla="*/ 21198 h 40261"/>
                <a:gd name="connsiteX46" fmla="*/ 4685 w 85358"/>
                <a:gd name="connsiteY46" fmla="*/ 20014 h 40261"/>
                <a:gd name="connsiteX47" fmla="*/ 4662 w 85358"/>
                <a:gd name="connsiteY47" fmla="*/ 19683 h 40261"/>
                <a:gd name="connsiteX48" fmla="*/ 6962 w 85358"/>
                <a:gd name="connsiteY48" fmla="*/ 17646 h 40261"/>
                <a:gd name="connsiteX49" fmla="*/ 8361 w 85358"/>
                <a:gd name="connsiteY49" fmla="*/ 18309 h 40261"/>
                <a:gd name="connsiteX50" fmla="*/ 8645 w 85358"/>
                <a:gd name="connsiteY50" fmla="*/ 18735 h 40261"/>
                <a:gd name="connsiteX51" fmla="*/ 8693 w 85358"/>
                <a:gd name="connsiteY51" fmla="*/ 18877 h 40261"/>
                <a:gd name="connsiteX52" fmla="*/ 8835 w 85358"/>
                <a:gd name="connsiteY52" fmla="*/ 19825 h 40261"/>
                <a:gd name="connsiteX53" fmla="*/ 8052 w 85358"/>
                <a:gd name="connsiteY53" fmla="*/ 21293 h 40261"/>
                <a:gd name="connsiteX54" fmla="*/ 81413 w 85358"/>
                <a:gd name="connsiteY54" fmla="*/ 37185 h 40261"/>
                <a:gd name="connsiteX55" fmla="*/ 79801 w 85358"/>
                <a:gd name="connsiteY55" fmla="*/ 37706 h 40261"/>
                <a:gd name="connsiteX56" fmla="*/ 78188 w 85358"/>
                <a:gd name="connsiteY56" fmla="*/ 36782 h 40261"/>
                <a:gd name="connsiteX57" fmla="*/ 77785 w 85358"/>
                <a:gd name="connsiteY57" fmla="*/ 35408 h 40261"/>
                <a:gd name="connsiteX58" fmla="*/ 78568 w 85358"/>
                <a:gd name="connsiteY58" fmla="*/ 33940 h 40261"/>
                <a:gd name="connsiteX59" fmla="*/ 80180 w 85358"/>
                <a:gd name="connsiteY59" fmla="*/ 33419 h 40261"/>
                <a:gd name="connsiteX60" fmla="*/ 81508 w 85358"/>
                <a:gd name="connsiteY60" fmla="*/ 34011 h 40261"/>
                <a:gd name="connsiteX61" fmla="*/ 81674 w 85358"/>
                <a:gd name="connsiteY61" fmla="*/ 34153 h 40261"/>
                <a:gd name="connsiteX62" fmla="*/ 81982 w 85358"/>
                <a:gd name="connsiteY62" fmla="*/ 34603 h 40261"/>
                <a:gd name="connsiteX63" fmla="*/ 82196 w 85358"/>
                <a:gd name="connsiteY63" fmla="*/ 35716 h 40261"/>
                <a:gd name="connsiteX64" fmla="*/ 81413 w 85358"/>
                <a:gd name="connsiteY64" fmla="*/ 37185 h 4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85358" h="40261">
                  <a:moveTo>
                    <a:pt x="85515" y="30980"/>
                  </a:moveTo>
                  <a:cubicBezTo>
                    <a:pt x="84282" y="29559"/>
                    <a:pt x="82551" y="28730"/>
                    <a:pt x="80631" y="28588"/>
                  </a:cubicBezTo>
                  <a:cubicBezTo>
                    <a:pt x="80441" y="28564"/>
                    <a:pt x="80275" y="28564"/>
                    <a:pt x="80085" y="28564"/>
                  </a:cubicBezTo>
                  <a:cubicBezTo>
                    <a:pt x="78663" y="28564"/>
                    <a:pt x="77169" y="28280"/>
                    <a:pt x="76268" y="27238"/>
                  </a:cubicBezTo>
                  <a:cubicBezTo>
                    <a:pt x="74181" y="24846"/>
                    <a:pt x="72095" y="22477"/>
                    <a:pt x="70008" y="20109"/>
                  </a:cubicBezTo>
                  <a:cubicBezTo>
                    <a:pt x="68088" y="17930"/>
                    <a:pt x="65337" y="16628"/>
                    <a:pt x="62350" y="16438"/>
                  </a:cubicBezTo>
                  <a:cubicBezTo>
                    <a:pt x="55782" y="16035"/>
                    <a:pt x="44235" y="15443"/>
                    <a:pt x="39422" y="15207"/>
                  </a:cubicBezTo>
                  <a:cubicBezTo>
                    <a:pt x="38023" y="15136"/>
                    <a:pt x="36766" y="14496"/>
                    <a:pt x="35889" y="13478"/>
                  </a:cubicBezTo>
                  <a:cubicBezTo>
                    <a:pt x="33802" y="11086"/>
                    <a:pt x="30056" y="6775"/>
                    <a:pt x="27448" y="3791"/>
                  </a:cubicBezTo>
                  <a:cubicBezTo>
                    <a:pt x="25622" y="1707"/>
                    <a:pt x="22966" y="452"/>
                    <a:pt x="20097" y="333"/>
                  </a:cubicBezTo>
                  <a:cubicBezTo>
                    <a:pt x="16754" y="215"/>
                    <a:pt x="13435" y="97"/>
                    <a:pt x="10115" y="2"/>
                  </a:cubicBezTo>
                  <a:cubicBezTo>
                    <a:pt x="7673" y="-69"/>
                    <a:pt x="5492" y="1849"/>
                    <a:pt x="5231" y="4289"/>
                  </a:cubicBezTo>
                  <a:cubicBezTo>
                    <a:pt x="5089" y="5615"/>
                    <a:pt x="4946" y="9925"/>
                    <a:pt x="4804" y="11228"/>
                  </a:cubicBezTo>
                  <a:cubicBezTo>
                    <a:pt x="4662" y="12554"/>
                    <a:pt x="3761" y="13715"/>
                    <a:pt x="2694" y="14591"/>
                  </a:cubicBezTo>
                  <a:cubicBezTo>
                    <a:pt x="1247" y="15799"/>
                    <a:pt x="228" y="17528"/>
                    <a:pt x="38" y="19517"/>
                  </a:cubicBezTo>
                  <a:cubicBezTo>
                    <a:pt x="-152" y="21341"/>
                    <a:pt x="370" y="23069"/>
                    <a:pt x="1508" y="24396"/>
                  </a:cubicBezTo>
                  <a:cubicBezTo>
                    <a:pt x="1556" y="24443"/>
                    <a:pt x="1603" y="24490"/>
                    <a:pt x="1650" y="24538"/>
                  </a:cubicBezTo>
                  <a:cubicBezTo>
                    <a:pt x="2812" y="25011"/>
                    <a:pt x="3808" y="25651"/>
                    <a:pt x="4685" y="26361"/>
                  </a:cubicBezTo>
                  <a:cubicBezTo>
                    <a:pt x="5112" y="26480"/>
                    <a:pt x="5563" y="26527"/>
                    <a:pt x="6037" y="26551"/>
                  </a:cubicBezTo>
                  <a:cubicBezTo>
                    <a:pt x="7839" y="26622"/>
                    <a:pt x="9594" y="25959"/>
                    <a:pt x="11016" y="24704"/>
                  </a:cubicBezTo>
                  <a:cubicBezTo>
                    <a:pt x="12415" y="23472"/>
                    <a:pt x="13292" y="21814"/>
                    <a:pt x="13506" y="20014"/>
                  </a:cubicBezTo>
                  <a:cubicBezTo>
                    <a:pt x="13506" y="19991"/>
                    <a:pt x="13506" y="19967"/>
                    <a:pt x="13506" y="19920"/>
                  </a:cubicBezTo>
                  <a:cubicBezTo>
                    <a:pt x="13506" y="19896"/>
                    <a:pt x="13506" y="19872"/>
                    <a:pt x="13506" y="19825"/>
                  </a:cubicBezTo>
                  <a:cubicBezTo>
                    <a:pt x="13672" y="18025"/>
                    <a:pt x="13150" y="16320"/>
                    <a:pt x="12012" y="15017"/>
                  </a:cubicBezTo>
                  <a:cubicBezTo>
                    <a:pt x="11728" y="14686"/>
                    <a:pt x="11419" y="14401"/>
                    <a:pt x="11087" y="14165"/>
                  </a:cubicBezTo>
                  <a:cubicBezTo>
                    <a:pt x="10068" y="13383"/>
                    <a:pt x="9380" y="12199"/>
                    <a:pt x="9499" y="10849"/>
                  </a:cubicBezTo>
                  <a:cubicBezTo>
                    <a:pt x="9522" y="10541"/>
                    <a:pt x="9570" y="7225"/>
                    <a:pt x="9594" y="6941"/>
                  </a:cubicBezTo>
                  <a:cubicBezTo>
                    <a:pt x="9736" y="5710"/>
                    <a:pt x="10779" y="4691"/>
                    <a:pt x="11988" y="4739"/>
                  </a:cubicBezTo>
                  <a:cubicBezTo>
                    <a:pt x="14454" y="4810"/>
                    <a:pt x="17726" y="4928"/>
                    <a:pt x="19931" y="4999"/>
                  </a:cubicBezTo>
                  <a:cubicBezTo>
                    <a:pt x="21307" y="5046"/>
                    <a:pt x="22563" y="5662"/>
                    <a:pt x="23441" y="6681"/>
                  </a:cubicBezTo>
                  <a:cubicBezTo>
                    <a:pt x="27187" y="10991"/>
                    <a:pt x="30127" y="14378"/>
                    <a:pt x="31858" y="16367"/>
                  </a:cubicBezTo>
                  <a:cubicBezTo>
                    <a:pt x="33707" y="18499"/>
                    <a:pt x="36410" y="19801"/>
                    <a:pt x="39350" y="19943"/>
                  </a:cubicBezTo>
                  <a:cubicBezTo>
                    <a:pt x="45776" y="20251"/>
                    <a:pt x="57394" y="20891"/>
                    <a:pt x="62302" y="21198"/>
                  </a:cubicBezTo>
                  <a:cubicBezTo>
                    <a:pt x="63725" y="21293"/>
                    <a:pt x="65029" y="21980"/>
                    <a:pt x="65954" y="23022"/>
                  </a:cubicBezTo>
                  <a:cubicBezTo>
                    <a:pt x="67495" y="24775"/>
                    <a:pt x="69961" y="27593"/>
                    <a:pt x="72261" y="30222"/>
                  </a:cubicBezTo>
                  <a:cubicBezTo>
                    <a:pt x="73186" y="31288"/>
                    <a:pt x="73209" y="32803"/>
                    <a:pt x="72901" y="34201"/>
                  </a:cubicBezTo>
                  <a:cubicBezTo>
                    <a:pt x="72830" y="34461"/>
                    <a:pt x="72806" y="34722"/>
                    <a:pt x="72782" y="35006"/>
                  </a:cubicBezTo>
                  <a:cubicBezTo>
                    <a:pt x="72427" y="38866"/>
                    <a:pt x="75343" y="42229"/>
                    <a:pt x="79303" y="42513"/>
                  </a:cubicBezTo>
                  <a:cubicBezTo>
                    <a:pt x="81223" y="42655"/>
                    <a:pt x="83073" y="42040"/>
                    <a:pt x="84567" y="40808"/>
                  </a:cubicBezTo>
                  <a:cubicBezTo>
                    <a:pt x="86013" y="39600"/>
                    <a:pt x="86914" y="37919"/>
                    <a:pt x="87104" y="36095"/>
                  </a:cubicBezTo>
                  <a:cubicBezTo>
                    <a:pt x="87104" y="36072"/>
                    <a:pt x="87104" y="36048"/>
                    <a:pt x="87104" y="36000"/>
                  </a:cubicBezTo>
                  <a:cubicBezTo>
                    <a:pt x="87104" y="35977"/>
                    <a:pt x="87104" y="35929"/>
                    <a:pt x="87104" y="35906"/>
                  </a:cubicBezTo>
                  <a:cubicBezTo>
                    <a:pt x="87317" y="34130"/>
                    <a:pt x="86724" y="32353"/>
                    <a:pt x="85515" y="30980"/>
                  </a:cubicBezTo>
                  <a:close/>
                  <a:moveTo>
                    <a:pt x="8052" y="21293"/>
                  </a:moveTo>
                  <a:cubicBezTo>
                    <a:pt x="7626" y="21672"/>
                    <a:pt x="7080" y="21885"/>
                    <a:pt x="6511" y="21862"/>
                  </a:cubicBezTo>
                  <a:cubicBezTo>
                    <a:pt x="5966" y="21838"/>
                    <a:pt x="5444" y="21601"/>
                    <a:pt x="5112" y="21198"/>
                  </a:cubicBezTo>
                  <a:cubicBezTo>
                    <a:pt x="4828" y="20867"/>
                    <a:pt x="4709" y="20464"/>
                    <a:pt x="4685" y="20014"/>
                  </a:cubicBezTo>
                  <a:cubicBezTo>
                    <a:pt x="4685" y="19896"/>
                    <a:pt x="4638" y="19801"/>
                    <a:pt x="4662" y="19683"/>
                  </a:cubicBezTo>
                  <a:cubicBezTo>
                    <a:pt x="4780" y="18522"/>
                    <a:pt x="5800" y="17599"/>
                    <a:pt x="6962" y="17646"/>
                  </a:cubicBezTo>
                  <a:cubicBezTo>
                    <a:pt x="7507" y="17670"/>
                    <a:pt x="8005" y="17906"/>
                    <a:pt x="8361" y="18309"/>
                  </a:cubicBezTo>
                  <a:cubicBezTo>
                    <a:pt x="8479" y="18451"/>
                    <a:pt x="8574" y="18593"/>
                    <a:pt x="8645" y="18735"/>
                  </a:cubicBezTo>
                  <a:cubicBezTo>
                    <a:pt x="8669" y="18783"/>
                    <a:pt x="8669" y="18830"/>
                    <a:pt x="8693" y="18877"/>
                  </a:cubicBezTo>
                  <a:cubicBezTo>
                    <a:pt x="8811" y="19162"/>
                    <a:pt x="8859" y="19493"/>
                    <a:pt x="8835" y="19825"/>
                  </a:cubicBezTo>
                  <a:cubicBezTo>
                    <a:pt x="8764" y="20393"/>
                    <a:pt x="8479" y="20914"/>
                    <a:pt x="8052" y="21293"/>
                  </a:cubicBezTo>
                  <a:close/>
                  <a:moveTo>
                    <a:pt x="81413" y="37185"/>
                  </a:moveTo>
                  <a:cubicBezTo>
                    <a:pt x="80963" y="37564"/>
                    <a:pt x="80394" y="37753"/>
                    <a:pt x="79801" y="37706"/>
                  </a:cubicBezTo>
                  <a:cubicBezTo>
                    <a:pt x="79113" y="37658"/>
                    <a:pt x="78544" y="37279"/>
                    <a:pt x="78188" y="36782"/>
                  </a:cubicBezTo>
                  <a:cubicBezTo>
                    <a:pt x="77904" y="36379"/>
                    <a:pt x="77738" y="35929"/>
                    <a:pt x="77785" y="35408"/>
                  </a:cubicBezTo>
                  <a:cubicBezTo>
                    <a:pt x="77833" y="34840"/>
                    <a:pt x="78117" y="34319"/>
                    <a:pt x="78568" y="33940"/>
                  </a:cubicBezTo>
                  <a:cubicBezTo>
                    <a:pt x="79018" y="33561"/>
                    <a:pt x="79587" y="33372"/>
                    <a:pt x="80180" y="33419"/>
                  </a:cubicBezTo>
                  <a:cubicBezTo>
                    <a:pt x="80702" y="33443"/>
                    <a:pt x="81152" y="33680"/>
                    <a:pt x="81508" y="34011"/>
                  </a:cubicBezTo>
                  <a:cubicBezTo>
                    <a:pt x="81555" y="34058"/>
                    <a:pt x="81627" y="34082"/>
                    <a:pt x="81674" y="34153"/>
                  </a:cubicBezTo>
                  <a:cubicBezTo>
                    <a:pt x="81792" y="34295"/>
                    <a:pt x="81911" y="34437"/>
                    <a:pt x="81982" y="34603"/>
                  </a:cubicBezTo>
                  <a:cubicBezTo>
                    <a:pt x="82148" y="34935"/>
                    <a:pt x="82219" y="35314"/>
                    <a:pt x="82196" y="35716"/>
                  </a:cubicBezTo>
                  <a:cubicBezTo>
                    <a:pt x="82148" y="36285"/>
                    <a:pt x="81887" y="36806"/>
                    <a:pt x="81413" y="37185"/>
                  </a:cubicBezTo>
                  <a:close/>
                </a:path>
              </a:pathLst>
            </a:custGeom>
            <a:solidFill>
              <a:srgbClr val="CF2234"/>
            </a:solidFill>
            <a:ln w="2369" cap="flat">
              <a:noFill/>
              <a:prstDash val="solid"/>
              <a:miter/>
            </a:ln>
          </p:spPr>
          <p:txBody>
            <a:bodyPr rtlCol="0" anchor="ctr"/>
            <a:lstStyle/>
            <a:p>
              <a:endParaRPr lang="tr-TR"/>
            </a:p>
          </p:txBody>
        </p:sp>
        <p:sp>
          <p:nvSpPr>
            <p:cNvPr id="64" name="Serbest Form 146">
              <a:extLst>
                <a:ext uri="{FF2B5EF4-FFF2-40B4-BE49-F238E27FC236}">
                  <a16:creationId xmlns:a16="http://schemas.microsoft.com/office/drawing/2014/main" id="{86D26777-F091-4F30-97E1-BEFC64B4FCC8}"/>
                </a:ext>
              </a:extLst>
            </p:cNvPr>
            <p:cNvSpPr/>
            <p:nvPr/>
          </p:nvSpPr>
          <p:spPr>
            <a:xfrm>
              <a:off x="11415988" y="6193725"/>
              <a:ext cx="23711" cy="78155"/>
            </a:xfrm>
            <a:custGeom>
              <a:avLst/>
              <a:gdLst>
                <a:gd name="connsiteX0" fmla="*/ 20018 w 23710"/>
                <a:gd name="connsiteY0" fmla="*/ 10 h 78154"/>
                <a:gd name="connsiteX1" fmla="*/ 15632 w 23710"/>
                <a:gd name="connsiteY1" fmla="*/ 1738 h 78154"/>
                <a:gd name="connsiteX2" fmla="*/ 13545 w 23710"/>
                <a:gd name="connsiteY2" fmla="*/ 6451 h 78154"/>
                <a:gd name="connsiteX3" fmla="*/ 15513 w 23710"/>
                <a:gd name="connsiteY3" fmla="*/ 12064 h 78154"/>
                <a:gd name="connsiteX4" fmla="*/ 16865 w 23710"/>
                <a:gd name="connsiteY4" fmla="*/ 15498 h 78154"/>
                <a:gd name="connsiteX5" fmla="*/ 15632 w 23710"/>
                <a:gd name="connsiteY5" fmla="*/ 32835 h 78154"/>
                <a:gd name="connsiteX6" fmla="*/ 13972 w 23710"/>
                <a:gd name="connsiteY6" fmla="*/ 36482 h 78154"/>
                <a:gd name="connsiteX7" fmla="*/ 4796 w 23710"/>
                <a:gd name="connsiteY7" fmla="*/ 45481 h 78154"/>
                <a:gd name="connsiteX8" fmla="*/ 1690 w 23710"/>
                <a:gd name="connsiteY8" fmla="*/ 52657 h 78154"/>
                <a:gd name="connsiteX9" fmla="*/ 6 w 23710"/>
                <a:gd name="connsiteY9" fmla="*/ 77762 h 78154"/>
                <a:gd name="connsiteX10" fmla="*/ 2543 w 23710"/>
                <a:gd name="connsiteY10" fmla="*/ 79443 h 78154"/>
                <a:gd name="connsiteX11" fmla="*/ 13853 w 23710"/>
                <a:gd name="connsiteY11" fmla="*/ 68762 h 78154"/>
                <a:gd name="connsiteX12" fmla="*/ 17125 w 23710"/>
                <a:gd name="connsiteY12" fmla="*/ 61515 h 78154"/>
                <a:gd name="connsiteX13" fmla="*/ 17291 w 23710"/>
                <a:gd name="connsiteY13" fmla="*/ 59194 h 78154"/>
                <a:gd name="connsiteX14" fmla="*/ 19378 w 23710"/>
                <a:gd name="connsiteY14" fmla="*/ 56305 h 78154"/>
                <a:gd name="connsiteX15" fmla="*/ 22626 w 23710"/>
                <a:gd name="connsiteY15" fmla="*/ 50952 h 78154"/>
                <a:gd name="connsiteX16" fmla="*/ 22626 w 23710"/>
                <a:gd name="connsiteY16" fmla="*/ 50834 h 78154"/>
                <a:gd name="connsiteX17" fmla="*/ 22626 w 23710"/>
                <a:gd name="connsiteY17" fmla="*/ 50739 h 78154"/>
                <a:gd name="connsiteX18" fmla="*/ 17078 w 23710"/>
                <a:gd name="connsiteY18" fmla="*/ 43326 h 78154"/>
                <a:gd name="connsiteX19" fmla="*/ 10700 w 23710"/>
                <a:gd name="connsiteY19" fmla="*/ 49484 h 78154"/>
                <a:gd name="connsiteX20" fmla="*/ 11909 w 23710"/>
                <a:gd name="connsiteY20" fmla="*/ 54221 h 78154"/>
                <a:gd name="connsiteX21" fmla="*/ 13237 w 23710"/>
                <a:gd name="connsiteY21" fmla="*/ 57915 h 78154"/>
                <a:gd name="connsiteX22" fmla="*/ 13000 w 23710"/>
                <a:gd name="connsiteY22" fmla="*/ 61397 h 78154"/>
                <a:gd name="connsiteX23" fmla="*/ 11459 w 23710"/>
                <a:gd name="connsiteY23" fmla="*/ 64831 h 78154"/>
                <a:gd name="connsiteX24" fmla="*/ 5839 w 23710"/>
                <a:gd name="connsiteY24" fmla="*/ 70183 h 78154"/>
                <a:gd name="connsiteX25" fmla="*/ 4559 w 23710"/>
                <a:gd name="connsiteY25" fmla="*/ 69496 h 78154"/>
                <a:gd name="connsiteX26" fmla="*/ 5673 w 23710"/>
                <a:gd name="connsiteY26" fmla="*/ 52942 h 78154"/>
                <a:gd name="connsiteX27" fmla="*/ 7285 w 23710"/>
                <a:gd name="connsiteY27" fmla="*/ 49247 h 78154"/>
                <a:gd name="connsiteX28" fmla="*/ 16533 w 23710"/>
                <a:gd name="connsiteY28" fmla="*/ 40271 h 78154"/>
                <a:gd name="connsiteX29" fmla="*/ 19805 w 23710"/>
                <a:gd name="connsiteY29" fmla="*/ 32929 h 78154"/>
                <a:gd name="connsiteX30" fmla="*/ 21061 w 23710"/>
                <a:gd name="connsiteY30" fmla="*/ 15688 h 78154"/>
                <a:gd name="connsiteX31" fmla="*/ 23053 w 23710"/>
                <a:gd name="connsiteY31" fmla="*/ 12396 h 78154"/>
                <a:gd name="connsiteX32" fmla="*/ 25614 w 23710"/>
                <a:gd name="connsiteY32" fmla="*/ 7328 h 78154"/>
                <a:gd name="connsiteX33" fmla="*/ 25614 w 23710"/>
                <a:gd name="connsiteY33" fmla="*/ 7328 h 78154"/>
                <a:gd name="connsiteX34" fmla="*/ 20018 w 23710"/>
                <a:gd name="connsiteY34" fmla="*/ 10 h 78154"/>
                <a:gd name="connsiteX35" fmla="*/ 15394 w 23710"/>
                <a:gd name="connsiteY35" fmla="*/ 48513 h 78154"/>
                <a:gd name="connsiteX36" fmla="*/ 16722 w 23710"/>
                <a:gd name="connsiteY36" fmla="*/ 48039 h 78154"/>
                <a:gd name="connsiteX37" fmla="*/ 18240 w 23710"/>
                <a:gd name="connsiteY37" fmla="*/ 49271 h 78154"/>
                <a:gd name="connsiteX38" fmla="*/ 18429 w 23710"/>
                <a:gd name="connsiteY38" fmla="*/ 50360 h 78154"/>
                <a:gd name="connsiteX39" fmla="*/ 17789 w 23710"/>
                <a:gd name="connsiteY39" fmla="*/ 51781 h 78154"/>
                <a:gd name="connsiteX40" fmla="*/ 16461 w 23710"/>
                <a:gd name="connsiteY40" fmla="*/ 52231 h 78154"/>
                <a:gd name="connsiteX41" fmla="*/ 15205 w 23710"/>
                <a:gd name="connsiteY41" fmla="*/ 51473 h 78154"/>
                <a:gd name="connsiteX42" fmla="*/ 14849 w 23710"/>
                <a:gd name="connsiteY42" fmla="*/ 50739 h 78154"/>
                <a:gd name="connsiteX43" fmla="*/ 14778 w 23710"/>
                <a:gd name="connsiteY43" fmla="*/ 49934 h 78154"/>
                <a:gd name="connsiteX44" fmla="*/ 15394 w 23710"/>
                <a:gd name="connsiteY44" fmla="*/ 48513 h 78154"/>
                <a:gd name="connsiteX45" fmla="*/ 21275 w 23710"/>
                <a:gd name="connsiteY45" fmla="*/ 7328 h 78154"/>
                <a:gd name="connsiteX46" fmla="*/ 19330 w 23710"/>
                <a:gd name="connsiteY46" fmla="*/ 8985 h 78154"/>
                <a:gd name="connsiteX47" fmla="*/ 17671 w 23710"/>
                <a:gd name="connsiteY47" fmla="*/ 7067 h 78154"/>
                <a:gd name="connsiteX48" fmla="*/ 17647 w 23710"/>
                <a:gd name="connsiteY48" fmla="*/ 6736 h 78154"/>
                <a:gd name="connsiteX49" fmla="*/ 18287 w 23710"/>
                <a:gd name="connsiteY49" fmla="*/ 5291 h 78154"/>
                <a:gd name="connsiteX50" fmla="*/ 19639 w 23710"/>
                <a:gd name="connsiteY50" fmla="*/ 4770 h 78154"/>
                <a:gd name="connsiteX51" fmla="*/ 20919 w 23710"/>
                <a:gd name="connsiteY51" fmla="*/ 5480 h 78154"/>
                <a:gd name="connsiteX52" fmla="*/ 21180 w 23710"/>
                <a:gd name="connsiteY52" fmla="*/ 5930 h 78154"/>
                <a:gd name="connsiteX53" fmla="*/ 21346 w 23710"/>
                <a:gd name="connsiteY53" fmla="*/ 7020 h 78154"/>
                <a:gd name="connsiteX54" fmla="*/ 21275 w 23710"/>
                <a:gd name="connsiteY54" fmla="*/ 7328 h 7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3710" h="78154">
                  <a:moveTo>
                    <a:pt x="20018" y="10"/>
                  </a:moveTo>
                  <a:cubicBezTo>
                    <a:pt x="18406" y="-85"/>
                    <a:pt x="16865" y="531"/>
                    <a:pt x="15632" y="1738"/>
                  </a:cubicBezTo>
                  <a:cubicBezTo>
                    <a:pt x="14422" y="2970"/>
                    <a:pt x="13664" y="4628"/>
                    <a:pt x="13545" y="6451"/>
                  </a:cubicBezTo>
                  <a:cubicBezTo>
                    <a:pt x="13379" y="8678"/>
                    <a:pt x="14162" y="10714"/>
                    <a:pt x="15513" y="12064"/>
                  </a:cubicBezTo>
                  <a:cubicBezTo>
                    <a:pt x="16367" y="12941"/>
                    <a:pt x="16959" y="14172"/>
                    <a:pt x="16865" y="15498"/>
                  </a:cubicBezTo>
                  <a:cubicBezTo>
                    <a:pt x="16438" y="21490"/>
                    <a:pt x="15869" y="29093"/>
                    <a:pt x="15632" y="32835"/>
                  </a:cubicBezTo>
                  <a:cubicBezTo>
                    <a:pt x="15537" y="34256"/>
                    <a:pt x="14920" y="35582"/>
                    <a:pt x="13972" y="36482"/>
                  </a:cubicBezTo>
                  <a:cubicBezTo>
                    <a:pt x="11696" y="38684"/>
                    <a:pt x="7546" y="42782"/>
                    <a:pt x="4796" y="45481"/>
                  </a:cubicBezTo>
                  <a:cubicBezTo>
                    <a:pt x="2994" y="47281"/>
                    <a:pt x="1879" y="49863"/>
                    <a:pt x="1690" y="52657"/>
                  </a:cubicBezTo>
                  <a:cubicBezTo>
                    <a:pt x="1121" y="61041"/>
                    <a:pt x="552" y="69425"/>
                    <a:pt x="6" y="77762"/>
                  </a:cubicBezTo>
                  <a:cubicBezTo>
                    <a:pt x="-112" y="79372"/>
                    <a:pt x="1476" y="80438"/>
                    <a:pt x="2543" y="79443"/>
                  </a:cubicBezTo>
                  <a:cubicBezTo>
                    <a:pt x="6242" y="75938"/>
                    <a:pt x="10012" y="72362"/>
                    <a:pt x="13853" y="68762"/>
                  </a:cubicBezTo>
                  <a:cubicBezTo>
                    <a:pt x="15726" y="66986"/>
                    <a:pt x="16936" y="64357"/>
                    <a:pt x="17125" y="61515"/>
                  </a:cubicBezTo>
                  <a:cubicBezTo>
                    <a:pt x="17173" y="60733"/>
                    <a:pt x="17220" y="59976"/>
                    <a:pt x="17291" y="59194"/>
                  </a:cubicBezTo>
                  <a:cubicBezTo>
                    <a:pt x="17386" y="57868"/>
                    <a:pt x="18335" y="56897"/>
                    <a:pt x="19378" y="56305"/>
                  </a:cubicBezTo>
                  <a:cubicBezTo>
                    <a:pt x="21132" y="55310"/>
                    <a:pt x="22437" y="53344"/>
                    <a:pt x="22626" y="50952"/>
                  </a:cubicBezTo>
                  <a:cubicBezTo>
                    <a:pt x="22626" y="50905"/>
                    <a:pt x="22650" y="50881"/>
                    <a:pt x="22626" y="50834"/>
                  </a:cubicBezTo>
                  <a:cubicBezTo>
                    <a:pt x="22626" y="50810"/>
                    <a:pt x="22626" y="50763"/>
                    <a:pt x="22626" y="50739"/>
                  </a:cubicBezTo>
                  <a:cubicBezTo>
                    <a:pt x="22840" y="46997"/>
                    <a:pt x="20326" y="43658"/>
                    <a:pt x="17078" y="43326"/>
                  </a:cubicBezTo>
                  <a:cubicBezTo>
                    <a:pt x="13782" y="42971"/>
                    <a:pt x="10961" y="45742"/>
                    <a:pt x="10700" y="49484"/>
                  </a:cubicBezTo>
                  <a:cubicBezTo>
                    <a:pt x="10581" y="51189"/>
                    <a:pt x="11008" y="52847"/>
                    <a:pt x="11909" y="54221"/>
                  </a:cubicBezTo>
                  <a:cubicBezTo>
                    <a:pt x="12620" y="55310"/>
                    <a:pt x="13332" y="56565"/>
                    <a:pt x="13237" y="57915"/>
                  </a:cubicBezTo>
                  <a:cubicBezTo>
                    <a:pt x="13142" y="59170"/>
                    <a:pt x="13071" y="60402"/>
                    <a:pt x="13000" y="61397"/>
                  </a:cubicBezTo>
                  <a:cubicBezTo>
                    <a:pt x="12905" y="62747"/>
                    <a:pt x="12336" y="64002"/>
                    <a:pt x="11459" y="64831"/>
                  </a:cubicBezTo>
                  <a:cubicBezTo>
                    <a:pt x="10060" y="66157"/>
                    <a:pt x="7902" y="68194"/>
                    <a:pt x="5839" y="70183"/>
                  </a:cubicBezTo>
                  <a:cubicBezTo>
                    <a:pt x="5341" y="70657"/>
                    <a:pt x="4511" y="70254"/>
                    <a:pt x="4559" y="69496"/>
                  </a:cubicBezTo>
                  <a:cubicBezTo>
                    <a:pt x="4914" y="64144"/>
                    <a:pt x="5412" y="56707"/>
                    <a:pt x="5673" y="52942"/>
                  </a:cubicBezTo>
                  <a:cubicBezTo>
                    <a:pt x="5768" y="51497"/>
                    <a:pt x="6337" y="50171"/>
                    <a:pt x="7285" y="49247"/>
                  </a:cubicBezTo>
                  <a:cubicBezTo>
                    <a:pt x="9491" y="47092"/>
                    <a:pt x="13664" y="43042"/>
                    <a:pt x="16533" y="40271"/>
                  </a:cubicBezTo>
                  <a:cubicBezTo>
                    <a:pt x="18429" y="38447"/>
                    <a:pt x="19615" y="35795"/>
                    <a:pt x="19805" y="32929"/>
                  </a:cubicBezTo>
                  <a:cubicBezTo>
                    <a:pt x="20208" y="27198"/>
                    <a:pt x="20635" y="21443"/>
                    <a:pt x="21061" y="15688"/>
                  </a:cubicBezTo>
                  <a:cubicBezTo>
                    <a:pt x="21156" y="14314"/>
                    <a:pt x="22057" y="13225"/>
                    <a:pt x="23053" y="12396"/>
                  </a:cubicBezTo>
                  <a:cubicBezTo>
                    <a:pt x="24452" y="11235"/>
                    <a:pt x="25448" y="9412"/>
                    <a:pt x="25614" y="7328"/>
                  </a:cubicBezTo>
                  <a:cubicBezTo>
                    <a:pt x="25614" y="7328"/>
                    <a:pt x="25614" y="7328"/>
                    <a:pt x="25614" y="7328"/>
                  </a:cubicBezTo>
                  <a:cubicBezTo>
                    <a:pt x="25875" y="3515"/>
                    <a:pt x="23338" y="223"/>
                    <a:pt x="20018" y="10"/>
                  </a:cubicBezTo>
                  <a:close/>
                  <a:moveTo>
                    <a:pt x="15394" y="48513"/>
                  </a:moveTo>
                  <a:cubicBezTo>
                    <a:pt x="15774" y="48158"/>
                    <a:pt x="16248" y="47992"/>
                    <a:pt x="16722" y="48039"/>
                  </a:cubicBezTo>
                  <a:cubicBezTo>
                    <a:pt x="17386" y="48110"/>
                    <a:pt x="17955" y="48608"/>
                    <a:pt x="18240" y="49271"/>
                  </a:cubicBezTo>
                  <a:cubicBezTo>
                    <a:pt x="18382" y="49602"/>
                    <a:pt x="18453" y="49981"/>
                    <a:pt x="18429" y="50360"/>
                  </a:cubicBezTo>
                  <a:cubicBezTo>
                    <a:pt x="18382" y="50952"/>
                    <a:pt x="18145" y="51450"/>
                    <a:pt x="17789" y="51781"/>
                  </a:cubicBezTo>
                  <a:cubicBezTo>
                    <a:pt x="17434" y="52113"/>
                    <a:pt x="16959" y="52302"/>
                    <a:pt x="16461" y="52231"/>
                  </a:cubicBezTo>
                  <a:cubicBezTo>
                    <a:pt x="15964" y="52184"/>
                    <a:pt x="15537" y="51900"/>
                    <a:pt x="15205" y="51473"/>
                  </a:cubicBezTo>
                  <a:cubicBezTo>
                    <a:pt x="15039" y="51260"/>
                    <a:pt x="14920" y="51000"/>
                    <a:pt x="14849" y="50739"/>
                  </a:cubicBezTo>
                  <a:cubicBezTo>
                    <a:pt x="14778" y="50479"/>
                    <a:pt x="14754" y="50218"/>
                    <a:pt x="14778" y="49934"/>
                  </a:cubicBezTo>
                  <a:cubicBezTo>
                    <a:pt x="14778" y="49389"/>
                    <a:pt x="15015" y="48868"/>
                    <a:pt x="15394" y="48513"/>
                  </a:cubicBezTo>
                  <a:close/>
                  <a:moveTo>
                    <a:pt x="21275" y="7328"/>
                  </a:moveTo>
                  <a:cubicBezTo>
                    <a:pt x="21061" y="8322"/>
                    <a:pt x="20255" y="9057"/>
                    <a:pt x="19330" y="8985"/>
                  </a:cubicBezTo>
                  <a:cubicBezTo>
                    <a:pt x="18406" y="8914"/>
                    <a:pt x="17742" y="8086"/>
                    <a:pt x="17671" y="7067"/>
                  </a:cubicBezTo>
                  <a:cubicBezTo>
                    <a:pt x="17671" y="6949"/>
                    <a:pt x="17623" y="6854"/>
                    <a:pt x="17647" y="6736"/>
                  </a:cubicBezTo>
                  <a:cubicBezTo>
                    <a:pt x="17694" y="6167"/>
                    <a:pt x="17908" y="5646"/>
                    <a:pt x="18287" y="5291"/>
                  </a:cubicBezTo>
                  <a:cubicBezTo>
                    <a:pt x="18667" y="4912"/>
                    <a:pt x="19141" y="4722"/>
                    <a:pt x="19639" y="4770"/>
                  </a:cubicBezTo>
                  <a:cubicBezTo>
                    <a:pt x="20137" y="4794"/>
                    <a:pt x="20587" y="5054"/>
                    <a:pt x="20919" y="5480"/>
                  </a:cubicBezTo>
                  <a:cubicBezTo>
                    <a:pt x="21014" y="5622"/>
                    <a:pt x="21109" y="5765"/>
                    <a:pt x="21180" y="5930"/>
                  </a:cubicBezTo>
                  <a:cubicBezTo>
                    <a:pt x="21322" y="6262"/>
                    <a:pt x="21393" y="6641"/>
                    <a:pt x="21346" y="7020"/>
                  </a:cubicBezTo>
                  <a:cubicBezTo>
                    <a:pt x="21346" y="7138"/>
                    <a:pt x="21298" y="7233"/>
                    <a:pt x="21275" y="7328"/>
                  </a:cubicBezTo>
                  <a:close/>
                </a:path>
              </a:pathLst>
            </a:custGeom>
            <a:solidFill>
              <a:srgbClr val="CF2234"/>
            </a:solidFill>
            <a:ln w="2369" cap="flat">
              <a:noFill/>
              <a:prstDash val="solid"/>
              <a:miter/>
            </a:ln>
          </p:spPr>
          <p:txBody>
            <a:bodyPr rtlCol="0" anchor="ctr"/>
            <a:lstStyle/>
            <a:p>
              <a:endParaRPr lang="tr-TR"/>
            </a:p>
          </p:txBody>
        </p:sp>
        <p:sp>
          <p:nvSpPr>
            <p:cNvPr id="65" name="Serbest Form 147">
              <a:extLst>
                <a:ext uri="{FF2B5EF4-FFF2-40B4-BE49-F238E27FC236}">
                  <a16:creationId xmlns:a16="http://schemas.microsoft.com/office/drawing/2014/main" id="{40324B06-445C-4F46-819E-3838961D004A}"/>
                </a:ext>
              </a:extLst>
            </p:cNvPr>
            <p:cNvSpPr/>
            <p:nvPr/>
          </p:nvSpPr>
          <p:spPr>
            <a:xfrm>
              <a:off x="11436393" y="6283392"/>
              <a:ext cx="11855" cy="49735"/>
            </a:xfrm>
            <a:custGeom>
              <a:avLst/>
              <a:gdLst>
                <a:gd name="connsiteX0" fmla="*/ 11753 w 11855"/>
                <a:gd name="connsiteY0" fmla="*/ 4199 h 49734"/>
                <a:gd name="connsiteX1" fmla="*/ 10876 w 11855"/>
                <a:gd name="connsiteY1" fmla="*/ 2684 h 49734"/>
                <a:gd name="connsiteX2" fmla="*/ 6608 w 11855"/>
                <a:gd name="connsiteY2" fmla="*/ 55 h 49734"/>
                <a:gd name="connsiteX3" fmla="*/ 17 w 11855"/>
                <a:gd name="connsiteY3" fmla="*/ 5976 h 49734"/>
                <a:gd name="connsiteX4" fmla="*/ 1487 w 11855"/>
                <a:gd name="connsiteY4" fmla="*/ 11044 h 49734"/>
                <a:gd name="connsiteX5" fmla="*/ 1961 w 11855"/>
                <a:gd name="connsiteY5" fmla="*/ 11636 h 49734"/>
                <a:gd name="connsiteX6" fmla="*/ 3526 w 11855"/>
                <a:gd name="connsiteY6" fmla="*/ 15188 h 49734"/>
                <a:gd name="connsiteX7" fmla="*/ 1534 w 11855"/>
                <a:gd name="connsiteY7" fmla="*/ 47184 h 49734"/>
                <a:gd name="connsiteX8" fmla="*/ 3549 w 11855"/>
                <a:gd name="connsiteY8" fmla="*/ 49884 h 49734"/>
                <a:gd name="connsiteX9" fmla="*/ 5849 w 11855"/>
                <a:gd name="connsiteY9" fmla="*/ 47919 h 49734"/>
                <a:gd name="connsiteX10" fmla="*/ 7817 w 11855"/>
                <a:gd name="connsiteY10" fmla="*/ 15804 h 49734"/>
                <a:gd name="connsiteX11" fmla="*/ 9714 w 11855"/>
                <a:gd name="connsiteY11" fmla="*/ 12773 h 49734"/>
                <a:gd name="connsiteX12" fmla="*/ 10236 w 11855"/>
                <a:gd name="connsiteY12" fmla="*/ 12370 h 49734"/>
                <a:gd name="connsiteX13" fmla="*/ 12370 w 11855"/>
                <a:gd name="connsiteY13" fmla="*/ 7799 h 49734"/>
                <a:gd name="connsiteX14" fmla="*/ 11753 w 11855"/>
                <a:gd name="connsiteY14" fmla="*/ 4199 h 49734"/>
                <a:gd name="connsiteX15" fmla="*/ 8078 w 11855"/>
                <a:gd name="connsiteY15" fmla="*/ 7183 h 49734"/>
                <a:gd name="connsiteX16" fmla="*/ 8078 w 11855"/>
                <a:gd name="connsiteY16" fmla="*/ 7278 h 49734"/>
                <a:gd name="connsiteX17" fmla="*/ 7438 w 11855"/>
                <a:gd name="connsiteY17" fmla="*/ 8581 h 49734"/>
                <a:gd name="connsiteX18" fmla="*/ 6039 w 11855"/>
                <a:gd name="connsiteY18" fmla="*/ 9007 h 49734"/>
                <a:gd name="connsiteX19" fmla="*/ 4735 w 11855"/>
                <a:gd name="connsiteY19" fmla="*/ 8202 h 49734"/>
                <a:gd name="connsiteX20" fmla="*/ 4284 w 11855"/>
                <a:gd name="connsiteY20" fmla="*/ 6639 h 49734"/>
                <a:gd name="connsiteX21" fmla="*/ 4427 w 11855"/>
                <a:gd name="connsiteY21" fmla="*/ 6070 h 49734"/>
                <a:gd name="connsiteX22" fmla="*/ 6324 w 11855"/>
                <a:gd name="connsiteY22" fmla="*/ 4815 h 49734"/>
                <a:gd name="connsiteX23" fmla="*/ 7628 w 11855"/>
                <a:gd name="connsiteY23" fmla="*/ 5620 h 49734"/>
                <a:gd name="connsiteX24" fmla="*/ 8031 w 11855"/>
                <a:gd name="connsiteY24" fmla="*/ 6568 h 49734"/>
                <a:gd name="connsiteX25" fmla="*/ 8102 w 11855"/>
                <a:gd name="connsiteY25" fmla="*/ 7018 h 49734"/>
                <a:gd name="connsiteX26" fmla="*/ 8078 w 11855"/>
                <a:gd name="connsiteY26" fmla="*/ 7183 h 4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55" h="49734">
                  <a:moveTo>
                    <a:pt x="11753" y="4199"/>
                  </a:moveTo>
                  <a:cubicBezTo>
                    <a:pt x="11516" y="3678"/>
                    <a:pt x="11208" y="3157"/>
                    <a:pt x="10876" y="2684"/>
                  </a:cubicBezTo>
                  <a:cubicBezTo>
                    <a:pt x="9785" y="1215"/>
                    <a:pt x="8244" y="292"/>
                    <a:pt x="6608" y="55"/>
                  </a:cubicBezTo>
                  <a:cubicBezTo>
                    <a:pt x="3194" y="-419"/>
                    <a:pt x="277" y="2234"/>
                    <a:pt x="17" y="5976"/>
                  </a:cubicBezTo>
                  <a:cubicBezTo>
                    <a:pt x="-102" y="7799"/>
                    <a:pt x="420" y="9599"/>
                    <a:pt x="1487" y="11044"/>
                  </a:cubicBezTo>
                  <a:cubicBezTo>
                    <a:pt x="1629" y="11257"/>
                    <a:pt x="1795" y="11446"/>
                    <a:pt x="1961" y="11636"/>
                  </a:cubicBezTo>
                  <a:cubicBezTo>
                    <a:pt x="2862" y="12607"/>
                    <a:pt x="3597" y="13862"/>
                    <a:pt x="3526" y="15188"/>
                  </a:cubicBezTo>
                  <a:cubicBezTo>
                    <a:pt x="2838" y="25917"/>
                    <a:pt x="2174" y="36574"/>
                    <a:pt x="1534" y="47184"/>
                  </a:cubicBezTo>
                  <a:cubicBezTo>
                    <a:pt x="1463" y="48463"/>
                    <a:pt x="2340" y="49671"/>
                    <a:pt x="3549" y="49884"/>
                  </a:cubicBezTo>
                  <a:cubicBezTo>
                    <a:pt x="4735" y="50097"/>
                    <a:pt x="5778" y="49198"/>
                    <a:pt x="5849" y="47919"/>
                  </a:cubicBezTo>
                  <a:cubicBezTo>
                    <a:pt x="6490" y="37285"/>
                    <a:pt x="7130" y="26580"/>
                    <a:pt x="7817" y="15804"/>
                  </a:cubicBezTo>
                  <a:cubicBezTo>
                    <a:pt x="7888" y="14478"/>
                    <a:pt x="8718" y="13459"/>
                    <a:pt x="9714" y="12773"/>
                  </a:cubicBezTo>
                  <a:cubicBezTo>
                    <a:pt x="9904" y="12654"/>
                    <a:pt x="10070" y="12512"/>
                    <a:pt x="10236" y="12370"/>
                  </a:cubicBezTo>
                  <a:cubicBezTo>
                    <a:pt x="11492" y="11257"/>
                    <a:pt x="12251" y="9623"/>
                    <a:pt x="12370" y="7799"/>
                  </a:cubicBezTo>
                  <a:cubicBezTo>
                    <a:pt x="12488" y="6568"/>
                    <a:pt x="12251" y="5336"/>
                    <a:pt x="11753" y="4199"/>
                  </a:cubicBezTo>
                  <a:close/>
                  <a:moveTo>
                    <a:pt x="8078" y="7183"/>
                  </a:moveTo>
                  <a:cubicBezTo>
                    <a:pt x="8102" y="7207"/>
                    <a:pt x="8078" y="7254"/>
                    <a:pt x="8078" y="7278"/>
                  </a:cubicBezTo>
                  <a:cubicBezTo>
                    <a:pt x="8031" y="7799"/>
                    <a:pt x="7794" y="8249"/>
                    <a:pt x="7438" y="8581"/>
                  </a:cubicBezTo>
                  <a:cubicBezTo>
                    <a:pt x="7059" y="8912"/>
                    <a:pt x="6561" y="9078"/>
                    <a:pt x="6039" y="9007"/>
                  </a:cubicBezTo>
                  <a:cubicBezTo>
                    <a:pt x="5541" y="8936"/>
                    <a:pt x="5067" y="8652"/>
                    <a:pt x="4735" y="8202"/>
                  </a:cubicBezTo>
                  <a:cubicBezTo>
                    <a:pt x="4403" y="7752"/>
                    <a:pt x="4237" y="7183"/>
                    <a:pt x="4284" y="6639"/>
                  </a:cubicBezTo>
                  <a:cubicBezTo>
                    <a:pt x="4308" y="6426"/>
                    <a:pt x="4356" y="6236"/>
                    <a:pt x="4427" y="6070"/>
                  </a:cubicBezTo>
                  <a:cubicBezTo>
                    <a:pt x="4711" y="5241"/>
                    <a:pt x="5446" y="4697"/>
                    <a:pt x="6324" y="4815"/>
                  </a:cubicBezTo>
                  <a:cubicBezTo>
                    <a:pt x="6845" y="4886"/>
                    <a:pt x="7296" y="5170"/>
                    <a:pt x="7628" y="5620"/>
                  </a:cubicBezTo>
                  <a:cubicBezTo>
                    <a:pt x="7841" y="5905"/>
                    <a:pt x="7960" y="6236"/>
                    <a:pt x="8031" y="6568"/>
                  </a:cubicBezTo>
                  <a:cubicBezTo>
                    <a:pt x="8054" y="6710"/>
                    <a:pt x="8102" y="6876"/>
                    <a:pt x="8102" y="7018"/>
                  </a:cubicBezTo>
                  <a:cubicBezTo>
                    <a:pt x="8078" y="7089"/>
                    <a:pt x="8054" y="7136"/>
                    <a:pt x="8078" y="7183"/>
                  </a:cubicBezTo>
                  <a:close/>
                </a:path>
              </a:pathLst>
            </a:custGeom>
            <a:solidFill>
              <a:srgbClr val="CF2234"/>
            </a:solidFill>
            <a:ln w="2369" cap="flat">
              <a:noFill/>
              <a:prstDash val="solid"/>
              <a:miter/>
            </a:ln>
          </p:spPr>
          <p:txBody>
            <a:bodyPr rtlCol="0" anchor="ctr"/>
            <a:lstStyle/>
            <a:p>
              <a:endParaRPr lang="tr-TR"/>
            </a:p>
          </p:txBody>
        </p:sp>
        <p:sp>
          <p:nvSpPr>
            <p:cNvPr id="66" name="Serbest Form 148">
              <a:extLst>
                <a:ext uri="{FF2B5EF4-FFF2-40B4-BE49-F238E27FC236}">
                  <a16:creationId xmlns:a16="http://schemas.microsoft.com/office/drawing/2014/main" id="{2E1D1986-4B1F-40E4-8E97-A04D75E2DA44}"/>
                </a:ext>
              </a:extLst>
            </p:cNvPr>
            <p:cNvSpPr/>
            <p:nvPr/>
          </p:nvSpPr>
          <p:spPr>
            <a:xfrm>
              <a:off x="11465436" y="6185283"/>
              <a:ext cx="78245" cy="172888"/>
            </a:xfrm>
            <a:custGeom>
              <a:avLst/>
              <a:gdLst>
                <a:gd name="connsiteX0" fmla="*/ 77885 w 78245"/>
                <a:gd name="connsiteY0" fmla="*/ 4046 h 172887"/>
                <a:gd name="connsiteX1" fmla="*/ 76889 w 78245"/>
                <a:gd name="connsiteY1" fmla="*/ 2507 h 172887"/>
                <a:gd name="connsiteX2" fmla="*/ 71981 w 78245"/>
                <a:gd name="connsiteY2" fmla="*/ 20 h 172887"/>
                <a:gd name="connsiteX3" fmla="*/ 66741 w 78245"/>
                <a:gd name="connsiteY3" fmla="*/ 1749 h 172887"/>
                <a:gd name="connsiteX4" fmla="*/ 66124 w 78245"/>
                <a:gd name="connsiteY4" fmla="*/ 2341 h 172887"/>
                <a:gd name="connsiteX5" fmla="*/ 62473 w 78245"/>
                <a:gd name="connsiteY5" fmla="*/ 4259 h 172887"/>
                <a:gd name="connsiteX6" fmla="*/ 60173 w 78245"/>
                <a:gd name="connsiteY6" fmla="*/ 4094 h 172887"/>
                <a:gd name="connsiteX7" fmla="*/ 51993 w 78245"/>
                <a:gd name="connsiteY7" fmla="*/ 6841 h 172887"/>
                <a:gd name="connsiteX8" fmla="*/ 25318 w 78245"/>
                <a:gd name="connsiteY8" fmla="*/ 30311 h 172887"/>
                <a:gd name="connsiteX9" fmla="*/ 21548 w 78245"/>
                <a:gd name="connsiteY9" fmla="*/ 37866 h 172887"/>
                <a:gd name="connsiteX10" fmla="*/ 20861 w 78245"/>
                <a:gd name="connsiteY10" fmla="*/ 46842 h 172887"/>
                <a:gd name="connsiteX11" fmla="*/ 19011 w 78245"/>
                <a:gd name="connsiteY11" fmla="*/ 50560 h 172887"/>
                <a:gd name="connsiteX12" fmla="*/ 8958 w 78245"/>
                <a:gd name="connsiteY12" fmla="*/ 59489 h 172887"/>
                <a:gd name="connsiteX13" fmla="*/ 5235 w 78245"/>
                <a:gd name="connsiteY13" fmla="*/ 67115 h 172887"/>
                <a:gd name="connsiteX14" fmla="*/ 19 w 78245"/>
                <a:gd name="connsiteY14" fmla="*/ 147922 h 172887"/>
                <a:gd name="connsiteX15" fmla="*/ 2627 w 78245"/>
                <a:gd name="connsiteY15" fmla="*/ 155927 h 172887"/>
                <a:gd name="connsiteX16" fmla="*/ 8223 w 78245"/>
                <a:gd name="connsiteY16" fmla="*/ 162843 h 172887"/>
                <a:gd name="connsiteX17" fmla="*/ 8887 w 78245"/>
                <a:gd name="connsiteY17" fmla="*/ 166703 h 172887"/>
                <a:gd name="connsiteX18" fmla="*/ 8792 w 78245"/>
                <a:gd name="connsiteY18" fmla="*/ 167461 h 172887"/>
                <a:gd name="connsiteX19" fmla="*/ 10475 w 78245"/>
                <a:gd name="connsiteY19" fmla="*/ 172482 h 172887"/>
                <a:gd name="connsiteX20" fmla="*/ 15099 w 78245"/>
                <a:gd name="connsiteY20" fmla="*/ 175111 h 172887"/>
                <a:gd name="connsiteX21" fmla="*/ 19983 w 78245"/>
                <a:gd name="connsiteY21" fmla="*/ 173784 h 172887"/>
                <a:gd name="connsiteX22" fmla="*/ 22236 w 78245"/>
                <a:gd name="connsiteY22" fmla="*/ 169284 h 172887"/>
                <a:gd name="connsiteX23" fmla="*/ 21501 w 78245"/>
                <a:gd name="connsiteY23" fmla="*/ 165756 h 172887"/>
                <a:gd name="connsiteX24" fmla="*/ 20529 w 78245"/>
                <a:gd name="connsiteY24" fmla="*/ 164264 h 172887"/>
                <a:gd name="connsiteX25" fmla="*/ 15881 w 78245"/>
                <a:gd name="connsiteY25" fmla="*/ 161635 h 172887"/>
                <a:gd name="connsiteX26" fmla="*/ 15360 w 78245"/>
                <a:gd name="connsiteY26" fmla="*/ 161587 h 172887"/>
                <a:gd name="connsiteX27" fmla="*/ 11827 w 78245"/>
                <a:gd name="connsiteY27" fmla="*/ 160166 h 172887"/>
                <a:gd name="connsiteX28" fmla="*/ 5970 w 78245"/>
                <a:gd name="connsiteY28" fmla="*/ 152943 h 172887"/>
                <a:gd name="connsiteX29" fmla="*/ 4548 w 78245"/>
                <a:gd name="connsiteY29" fmla="*/ 148917 h 172887"/>
                <a:gd name="connsiteX30" fmla="*/ 9859 w 78245"/>
                <a:gd name="connsiteY30" fmla="*/ 67162 h 172887"/>
                <a:gd name="connsiteX31" fmla="*/ 11661 w 78245"/>
                <a:gd name="connsiteY31" fmla="*/ 63491 h 172887"/>
                <a:gd name="connsiteX32" fmla="*/ 21738 w 78245"/>
                <a:gd name="connsiteY32" fmla="*/ 54563 h 172887"/>
                <a:gd name="connsiteX33" fmla="*/ 25579 w 78245"/>
                <a:gd name="connsiteY33" fmla="*/ 46960 h 172887"/>
                <a:gd name="connsiteX34" fmla="*/ 26267 w 78245"/>
                <a:gd name="connsiteY34" fmla="*/ 37961 h 172887"/>
                <a:gd name="connsiteX35" fmla="*/ 28069 w 78245"/>
                <a:gd name="connsiteY35" fmla="*/ 34266 h 172887"/>
                <a:gd name="connsiteX36" fmla="*/ 55455 w 78245"/>
                <a:gd name="connsiteY36" fmla="*/ 10251 h 172887"/>
                <a:gd name="connsiteX37" fmla="*/ 59414 w 78245"/>
                <a:gd name="connsiteY37" fmla="*/ 8996 h 172887"/>
                <a:gd name="connsiteX38" fmla="*/ 62117 w 78245"/>
                <a:gd name="connsiteY38" fmla="*/ 9209 h 172887"/>
                <a:gd name="connsiteX39" fmla="*/ 65603 w 78245"/>
                <a:gd name="connsiteY39" fmla="*/ 11625 h 172887"/>
                <a:gd name="connsiteX40" fmla="*/ 65840 w 78245"/>
                <a:gd name="connsiteY40" fmla="*/ 11909 h 172887"/>
                <a:gd name="connsiteX41" fmla="*/ 70724 w 78245"/>
                <a:gd name="connsiteY41" fmla="*/ 14420 h 172887"/>
                <a:gd name="connsiteX42" fmla="*/ 75988 w 78245"/>
                <a:gd name="connsiteY42" fmla="*/ 12691 h 172887"/>
                <a:gd name="connsiteX43" fmla="*/ 78525 w 78245"/>
                <a:gd name="connsiteY43" fmla="*/ 7741 h 172887"/>
                <a:gd name="connsiteX44" fmla="*/ 77885 w 78245"/>
                <a:gd name="connsiteY44" fmla="*/ 4046 h 172887"/>
                <a:gd name="connsiteX45" fmla="*/ 14103 w 78245"/>
                <a:gd name="connsiteY45" fmla="*/ 166774 h 172887"/>
                <a:gd name="connsiteX46" fmla="*/ 15597 w 78245"/>
                <a:gd name="connsiteY46" fmla="*/ 166371 h 172887"/>
                <a:gd name="connsiteX47" fmla="*/ 17020 w 78245"/>
                <a:gd name="connsiteY47" fmla="*/ 167153 h 172887"/>
                <a:gd name="connsiteX48" fmla="*/ 17043 w 78245"/>
                <a:gd name="connsiteY48" fmla="*/ 167177 h 172887"/>
                <a:gd name="connsiteX49" fmla="*/ 17565 w 78245"/>
                <a:gd name="connsiteY49" fmla="*/ 168621 h 172887"/>
                <a:gd name="connsiteX50" fmla="*/ 17565 w 78245"/>
                <a:gd name="connsiteY50" fmla="*/ 168716 h 172887"/>
                <a:gd name="connsiteX51" fmla="*/ 17565 w 78245"/>
                <a:gd name="connsiteY51" fmla="*/ 168811 h 172887"/>
                <a:gd name="connsiteX52" fmla="*/ 16877 w 78245"/>
                <a:gd name="connsiteY52" fmla="*/ 170090 h 172887"/>
                <a:gd name="connsiteX53" fmla="*/ 15384 w 78245"/>
                <a:gd name="connsiteY53" fmla="*/ 170492 h 172887"/>
                <a:gd name="connsiteX54" fmla="*/ 13961 w 78245"/>
                <a:gd name="connsiteY54" fmla="*/ 169687 h 172887"/>
                <a:gd name="connsiteX55" fmla="*/ 13937 w 78245"/>
                <a:gd name="connsiteY55" fmla="*/ 169663 h 172887"/>
                <a:gd name="connsiteX56" fmla="*/ 13416 w 78245"/>
                <a:gd name="connsiteY56" fmla="*/ 168148 h 172887"/>
                <a:gd name="connsiteX57" fmla="*/ 14103 w 78245"/>
                <a:gd name="connsiteY57" fmla="*/ 166774 h 172887"/>
                <a:gd name="connsiteX58" fmla="*/ 73593 w 78245"/>
                <a:gd name="connsiteY58" fmla="*/ 7409 h 172887"/>
                <a:gd name="connsiteX59" fmla="*/ 72811 w 78245"/>
                <a:gd name="connsiteY59" fmla="*/ 8925 h 172887"/>
                <a:gd name="connsiteX60" fmla="*/ 71459 w 78245"/>
                <a:gd name="connsiteY60" fmla="*/ 9422 h 172887"/>
                <a:gd name="connsiteX61" fmla="*/ 71175 w 78245"/>
                <a:gd name="connsiteY61" fmla="*/ 9446 h 172887"/>
                <a:gd name="connsiteX62" fmla="*/ 69681 w 78245"/>
                <a:gd name="connsiteY62" fmla="*/ 8688 h 172887"/>
                <a:gd name="connsiteX63" fmla="*/ 69159 w 78245"/>
                <a:gd name="connsiteY63" fmla="*/ 7054 h 172887"/>
                <a:gd name="connsiteX64" fmla="*/ 69942 w 78245"/>
                <a:gd name="connsiteY64" fmla="*/ 5538 h 172887"/>
                <a:gd name="connsiteX65" fmla="*/ 71554 w 78245"/>
                <a:gd name="connsiteY65" fmla="*/ 4994 h 172887"/>
                <a:gd name="connsiteX66" fmla="*/ 71815 w 78245"/>
                <a:gd name="connsiteY66" fmla="*/ 5065 h 172887"/>
                <a:gd name="connsiteX67" fmla="*/ 73048 w 78245"/>
                <a:gd name="connsiteY67" fmla="*/ 5751 h 172887"/>
                <a:gd name="connsiteX68" fmla="*/ 73593 w 78245"/>
                <a:gd name="connsiteY68" fmla="*/ 7409 h 172887"/>
                <a:gd name="connsiteX69" fmla="*/ 73593 w 78245"/>
                <a:gd name="connsiteY69" fmla="*/ 7409 h 172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78245" h="172887">
                  <a:moveTo>
                    <a:pt x="77885" y="4046"/>
                  </a:moveTo>
                  <a:cubicBezTo>
                    <a:pt x="77624" y="3502"/>
                    <a:pt x="77292" y="2980"/>
                    <a:pt x="76889" y="2507"/>
                  </a:cubicBezTo>
                  <a:cubicBezTo>
                    <a:pt x="75656" y="1038"/>
                    <a:pt x="73901" y="162"/>
                    <a:pt x="71981" y="20"/>
                  </a:cubicBezTo>
                  <a:cubicBezTo>
                    <a:pt x="70060" y="-122"/>
                    <a:pt x="68187" y="494"/>
                    <a:pt x="66741" y="1749"/>
                  </a:cubicBezTo>
                  <a:cubicBezTo>
                    <a:pt x="66527" y="1938"/>
                    <a:pt x="66338" y="2128"/>
                    <a:pt x="66124" y="2341"/>
                  </a:cubicBezTo>
                  <a:cubicBezTo>
                    <a:pt x="65152" y="3430"/>
                    <a:pt x="63895" y="4378"/>
                    <a:pt x="62473" y="4259"/>
                  </a:cubicBezTo>
                  <a:cubicBezTo>
                    <a:pt x="61714" y="4212"/>
                    <a:pt x="60932" y="4141"/>
                    <a:pt x="60173" y="4094"/>
                  </a:cubicBezTo>
                  <a:cubicBezTo>
                    <a:pt x="57209" y="3880"/>
                    <a:pt x="54245" y="4875"/>
                    <a:pt x="51993" y="6841"/>
                  </a:cubicBezTo>
                  <a:cubicBezTo>
                    <a:pt x="42959" y="14704"/>
                    <a:pt x="34044" y="22543"/>
                    <a:pt x="25318" y="30311"/>
                  </a:cubicBezTo>
                  <a:cubicBezTo>
                    <a:pt x="23161" y="32229"/>
                    <a:pt x="21785" y="34929"/>
                    <a:pt x="21548" y="37866"/>
                  </a:cubicBezTo>
                  <a:cubicBezTo>
                    <a:pt x="21311" y="40779"/>
                    <a:pt x="21050" y="44474"/>
                    <a:pt x="20861" y="46842"/>
                  </a:cubicBezTo>
                  <a:cubicBezTo>
                    <a:pt x="20742" y="48287"/>
                    <a:pt x="20055" y="49637"/>
                    <a:pt x="19011" y="50560"/>
                  </a:cubicBezTo>
                  <a:cubicBezTo>
                    <a:pt x="16545" y="52739"/>
                    <a:pt x="12064" y="56742"/>
                    <a:pt x="8958" y="59489"/>
                  </a:cubicBezTo>
                  <a:cubicBezTo>
                    <a:pt x="6800" y="61407"/>
                    <a:pt x="5425" y="64154"/>
                    <a:pt x="5235" y="67115"/>
                  </a:cubicBezTo>
                  <a:cubicBezTo>
                    <a:pt x="3291" y="94445"/>
                    <a:pt x="1560" y="121492"/>
                    <a:pt x="19" y="147922"/>
                  </a:cubicBezTo>
                  <a:cubicBezTo>
                    <a:pt x="-147" y="150764"/>
                    <a:pt x="778" y="153653"/>
                    <a:pt x="2627" y="155927"/>
                  </a:cubicBezTo>
                  <a:cubicBezTo>
                    <a:pt x="4477" y="158248"/>
                    <a:pt x="6350" y="160545"/>
                    <a:pt x="8223" y="162843"/>
                  </a:cubicBezTo>
                  <a:cubicBezTo>
                    <a:pt x="9100" y="163932"/>
                    <a:pt x="9124" y="165400"/>
                    <a:pt x="8887" y="166703"/>
                  </a:cubicBezTo>
                  <a:cubicBezTo>
                    <a:pt x="8839" y="166964"/>
                    <a:pt x="8816" y="167200"/>
                    <a:pt x="8792" y="167461"/>
                  </a:cubicBezTo>
                  <a:cubicBezTo>
                    <a:pt x="8697" y="169261"/>
                    <a:pt x="9290" y="171037"/>
                    <a:pt x="10475" y="172482"/>
                  </a:cubicBezTo>
                  <a:cubicBezTo>
                    <a:pt x="11661" y="173926"/>
                    <a:pt x="13297" y="174850"/>
                    <a:pt x="15099" y="175111"/>
                  </a:cubicBezTo>
                  <a:cubicBezTo>
                    <a:pt x="16877" y="175347"/>
                    <a:pt x="18632" y="174897"/>
                    <a:pt x="19983" y="173784"/>
                  </a:cubicBezTo>
                  <a:cubicBezTo>
                    <a:pt x="21335" y="172695"/>
                    <a:pt x="22117" y="171084"/>
                    <a:pt x="22236" y="169284"/>
                  </a:cubicBezTo>
                  <a:cubicBezTo>
                    <a:pt x="22307" y="168077"/>
                    <a:pt x="22046" y="166845"/>
                    <a:pt x="21501" y="165756"/>
                  </a:cubicBezTo>
                  <a:cubicBezTo>
                    <a:pt x="21240" y="165235"/>
                    <a:pt x="20908" y="164737"/>
                    <a:pt x="20529" y="164264"/>
                  </a:cubicBezTo>
                  <a:cubicBezTo>
                    <a:pt x="19319" y="162819"/>
                    <a:pt x="17660" y="161895"/>
                    <a:pt x="15881" y="161635"/>
                  </a:cubicBezTo>
                  <a:cubicBezTo>
                    <a:pt x="15715" y="161611"/>
                    <a:pt x="15526" y="161587"/>
                    <a:pt x="15360" y="161587"/>
                  </a:cubicBezTo>
                  <a:cubicBezTo>
                    <a:pt x="14079" y="161516"/>
                    <a:pt x="12681" y="161208"/>
                    <a:pt x="11827" y="160166"/>
                  </a:cubicBezTo>
                  <a:cubicBezTo>
                    <a:pt x="9693" y="157561"/>
                    <a:pt x="7440" y="154767"/>
                    <a:pt x="5970" y="152943"/>
                  </a:cubicBezTo>
                  <a:cubicBezTo>
                    <a:pt x="5046" y="151783"/>
                    <a:pt x="4477" y="150338"/>
                    <a:pt x="4548" y="148917"/>
                  </a:cubicBezTo>
                  <a:cubicBezTo>
                    <a:pt x="5117" y="137383"/>
                    <a:pt x="8863" y="79572"/>
                    <a:pt x="9859" y="67162"/>
                  </a:cubicBezTo>
                  <a:cubicBezTo>
                    <a:pt x="9954" y="65741"/>
                    <a:pt x="10641" y="64415"/>
                    <a:pt x="11661" y="63491"/>
                  </a:cubicBezTo>
                  <a:cubicBezTo>
                    <a:pt x="14079" y="61336"/>
                    <a:pt x="18584" y="57357"/>
                    <a:pt x="21738" y="54563"/>
                  </a:cubicBezTo>
                  <a:cubicBezTo>
                    <a:pt x="23896" y="52644"/>
                    <a:pt x="25366" y="49944"/>
                    <a:pt x="25579" y="46960"/>
                  </a:cubicBezTo>
                  <a:cubicBezTo>
                    <a:pt x="25792" y="44047"/>
                    <a:pt x="26077" y="40353"/>
                    <a:pt x="26267" y="37961"/>
                  </a:cubicBezTo>
                  <a:cubicBezTo>
                    <a:pt x="26385" y="36540"/>
                    <a:pt x="27025" y="35190"/>
                    <a:pt x="28069" y="34266"/>
                  </a:cubicBezTo>
                  <a:cubicBezTo>
                    <a:pt x="33332" y="29600"/>
                    <a:pt x="49954" y="15012"/>
                    <a:pt x="55455" y="10251"/>
                  </a:cubicBezTo>
                  <a:cubicBezTo>
                    <a:pt x="56545" y="9304"/>
                    <a:pt x="57992" y="8878"/>
                    <a:pt x="59414" y="8996"/>
                  </a:cubicBezTo>
                  <a:cubicBezTo>
                    <a:pt x="60220" y="9043"/>
                    <a:pt x="61145" y="9114"/>
                    <a:pt x="62117" y="9209"/>
                  </a:cubicBezTo>
                  <a:cubicBezTo>
                    <a:pt x="63587" y="9328"/>
                    <a:pt x="64725" y="10441"/>
                    <a:pt x="65603" y="11625"/>
                  </a:cubicBezTo>
                  <a:cubicBezTo>
                    <a:pt x="65674" y="11720"/>
                    <a:pt x="65745" y="11814"/>
                    <a:pt x="65840" y="11909"/>
                  </a:cubicBezTo>
                  <a:cubicBezTo>
                    <a:pt x="67073" y="13377"/>
                    <a:pt x="68804" y="14277"/>
                    <a:pt x="70724" y="14420"/>
                  </a:cubicBezTo>
                  <a:cubicBezTo>
                    <a:pt x="72645" y="14562"/>
                    <a:pt x="74518" y="13946"/>
                    <a:pt x="75988" y="12691"/>
                  </a:cubicBezTo>
                  <a:cubicBezTo>
                    <a:pt x="77458" y="11435"/>
                    <a:pt x="78359" y="9659"/>
                    <a:pt x="78525" y="7741"/>
                  </a:cubicBezTo>
                  <a:cubicBezTo>
                    <a:pt x="78691" y="6486"/>
                    <a:pt x="78454" y="5183"/>
                    <a:pt x="77885" y="4046"/>
                  </a:cubicBezTo>
                  <a:close/>
                  <a:moveTo>
                    <a:pt x="14103" y="166774"/>
                  </a:moveTo>
                  <a:cubicBezTo>
                    <a:pt x="14506" y="166442"/>
                    <a:pt x="15052" y="166300"/>
                    <a:pt x="15597" y="166371"/>
                  </a:cubicBezTo>
                  <a:cubicBezTo>
                    <a:pt x="16142" y="166442"/>
                    <a:pt x="16640" y="166727"/>
                    <a:pt x="17020" y="167153"/>
                  </a:cubicBezTo>
                  <a:cubicBezTo>
                    <a:pt x="17020" y="167153"/>
                    <a:pt x="17043" y="167153"/>
                    <a:pt x="17043" y="167177"/>
                  </a:cubicBezTo>
                  <a:cubicBezTo>
                    <a:pt x="17375" y="167603"/>
                    <a:pt x="17565" y="168100"/>
                    <a:pt x="17565" y="168621"/>
                  </a:cubicBezTo>
                  <a:cubicBezTo>
                    <a:pt x="17565" y="168645"/>
                    <a:pt x="17541" y="168692"/>
                    <a:pt x="17565" y="168716"/>
                  </a:cubicBezTo>
                  <a:cubicBezTo>
                    <a:pt x="17589" y="168740"/>
                    <a:pt x="17565" y="168787"/>
                    <a:pt x="17565" y="168811"/>
                  </a:cubicBezTo>
                  <a:cubicBezTo>
                    <a:pt x="17517" y="169332"/>
                    <a:pt x="17280" y="169782"/>
                    <a:pt x="16877" y="170090"/>
                  </a:cubicBezTo>
                  <a:cubicBezTo>
                    <a:pt x="16474" y="170421"/>
                    <a:pt x="15929" y="170563"/>
                    <a:pt x="15384" y="170492"/>
                  </a:cubicBezTo>
                  <a:cubicBezTo>
                    <a:pt x="14838" y="170421"/>
                    <a:pt x="14317" y="170137"/>
                    <a:pt x="13961" y="169687"/>
                  </a:cubicBezTo>
                  <a:cubicBezTo>
                    <a:pt x="13961" y="169687"/>
                    <a:pt x="13961" y="169663"/>
                    <a:pt x="13937" y="169663"/>
                  </a:cubicBezTo>
                  <a:cubicBezTo>
                    <a:pt x="13582" y="169213"/>
                    <a:pt x="13392" y="168669"/>
                    <a:pt x="13416" y="168148"/>
                  </a:cubicBezTo>
                  <a:cubicBezTo>
                    <a:pt x="13463" y="167603"/>
                    <a:pt x="13700" y="167106"/>
                    <a:pt x="14103" y="166774"/>
                  </a:cubicBezTo>
                  <a:close/>
                  <a:moveTo>
                    <a:pt x="73593" y="7409"/>
                  </a:moveTo>
                  <a:cubicBezTo>
                    <a:pt x="73546" y="8001"/>
                    <a:pt x="73261" y="8546"/>
                    <a:pt x="72811" y="8925"/>
                  </a:cubicBezTo>
                  <a:cubicBezTo>
                    <a:pt x="72431" y="9257"/>
                    <a:pt x="71957" y="9399"/>
                    <a:pt x="71459" y="9422"/>
                  </a:cubicBezTo>
                  <a:cubicBezTo>
                    <a:pt x="71364" y="9422"/>
                    <a:pt x="71270" y="9470"/>
                    <a:pt x="71175" y="9446"/>
                  </a:cubicBezTo>
                  <a:cubicBezTo>
                    <a:pt x="70582" y="9399"/>
                    <a:pt x="70060" y="9138"/>
                    <a:pt x="69681" y="8688"/>
                  </a:cubicBezTo>
                  <a:cubicBezTo>
                    <a:pt x="69302" y="8238"/>
                    <a:pt x="69112" y="7670"/>
                    <a:pt x="69159" y="7054"/>
                  </a:cubicBezTo>
                  <a:cubicBezTo>
                    <a:pt x="69207" y="6462"/>
                    <a:pt x="69491" y="5917"/>
                    <a:pt x="69942" y="5538"/>
                  </a:cubicBezTo>
                  <a:cubicBezTo>
                    <a:pt x="70392" y="5136"/>
                    <a:pt x="70961" y="4970"/>
                    <a:pt x="71554" y="4994"/>
                  </a:cubicBezTo>
                  <a:cubicBezTo>
                    <a:pt x="71649" y="4994"/>
                    <a:pt x="71744" y="5041"/>
                    <a:pt x="71815" y="5065"/>
                  </a:cubicBezTo>
                  <a:cubicBezTo>
                    <a:pt x="72289" y="5159"/>
                    <a:pt x="72740" y="5373"/>
                    <a:pt x="73048" y="5751"/>
                  </a:cubicBezTo>
                  <a:cubicBezTo>
                    <a:pt x="73451" y="6225"/>
                    <a:pt x="73641" y="6817"/>
                    <a:pt x="73593" y="7409"/>
                  </a:cubicBezTo>
                  <a:cubicBezTo>
                    <a:pt x="73593" y="7409"/>
                    <a:pt x="73593" y="7409"/>
                    <a:pt x="73593" y="7409"/>
                  </a:cubicBezTo>
                  <a:close/>
                </a:path>
              </a:pathLst>
            </a:custGeom>
            <a:solidFill>
              <a:srgbClr val="CF2234"/>
            </a:solidFill>
            <a:ln w="2369" cap="flat">
              <a:noFill/>
              <a:prstDash val="solid"/>
              <a:miter/>
            </a:ln>
          </p:spPr>
          <p:txBody>
            <a:bodyPr rtlCol="0" anchor="ctr"/>
            <a:lstStyle/>
            <a:p>
              <a:endParaRPr lang="tr-TR"/>
            </a:p>
          </p:txBody>
        </p:sp>
        <p:sp>
          <p:nvSpPr>
            <p:cNvPr id="67" name="Serbest Form 149">
              <a:extLst>
                <a:ext uri="{FF2B5EF4-FFF2-40B4-BE49-F238E27FC236}">
                  <a16:creationId xmlns:a16="http://schemas.microsoft.com/office/drawing/2014/main" id="{035C7E95-0C71-487E-AD7E-FA1441050F61}"/>
                </a:ext>
              </a:extLst>
            </p:cNvPr>
            <p:cNvSpPr/>
            <p:nvPr/>
          </p:nvSpPr>
          <p:spPr>
            <a:xfrm>
              <a:off x="11478457" y="6205873"/>
              <a:ext cx="156490" cy="80523"/>
            </a:xfrm>
            <a:custGeom>
              <a:avLst/>
              <a:gdLst>
                <a:gd name="connsiteX0" fmla="*/ 150009 w 156490"/>
                <a:gd name="connsiteY0" fmla="*/ 1953 h 80523"/>
                <a:gd name="connsiteX1" fmla="*/ 143821 w 156490"/>
                <a:gd name="connsiteY1" fmla="*/ 4629 h 80523"/>
                <a:gd name="connsiteX2" fmla="*/ 140311 w 156490"/>
                <a:gd name="connsiteY2" fmla="*/ 6453 h 80523"/>
                <a:gd name="connsiteX3" fmla="*/ 61331 w 156490"/>
                <a:gd name="connsiteY3" fmla="*/ 34 h 80523"/>
                <a:gd name="connsiteX4" fmla="*/ 53056 w 156490"/>
                <a:gd name="connsiteY4" fmla="*/ 2758 h 80523"/>
                <a:gd name="connsiteX5" fmla="*/ 10092 w 156490"/>
                <a:gd name="connsiteY5" fmla="*/ 40130 h 80523"/>
                <a:gd name="connsiteX6" fmla="*/ 6370 w 156490"/>
                <a:gd name="connsiteY6" fmla="*/ 47733 h 80523"/>
                <a:gd name="connsiteX7" fmla="*/ 5089 w 156490"/>
                <a:gd name="connsiteY7" fmla="*/ 65803 h 80523"/>
                <a:gd name="connsiteX8" fmla="*/ 2908 w 156490"/>
                <a:gd name="connsiteY8" fmla="*/ 69000 h 80523"/>
                <a:gd name="connsiteX9" fmla="*/ 2315 w 156490"/>
                <a:gd name="connsiteY9" fmla="*/ 69450 h 80523"/>
                <a:gd name="connsiteX10" fmla="*/ 15 w 156490"/>
                <a:gd name="connsiteY10" fmla="*/ 74187 h 80523"/>
                <a:gd name="connsiteX11" fmla="*/ 1651 w 156490"/>
                <a:gd name="connsiteY11" fmla="*/ 79373 h 80523"/>
                <a:gd name="connsiteX12" fmla="*/ 6275 w 156490"/>
                <a:gd name="connsiteY12" fmla="*/ 81979 h 80523"/>
                <a:gd name="connsiteX13" fmla="*/ 13554 w 156490"/>
                <a:gd name="connsiteY13" fmla="*/ 75821 h 80523"/>
                <a:gd name="connsiteX14" fmla="*/ 13554 w 156490"/>
                <a:gd name="connsiteY14" fmla="*/ 75726 h 80523"/>
                <a:gd name="connsiteX15" fmla="*/ 13554 w 156490"/>
                <a:gd name="connsiteY15" fmla="*/ 75584 h 80523"/>
                <a:gd name="connsiteX16" fmla="*/ 11444 w 156490"/>
                <a:gd name="connsiteY16" fmla="*/ 70066 h 80523"/>
                <a:gd name="connsiteX17" fmla="*/ 9760 w 156490"/>
                <a:gd name="connsiteY17" fmla="*/ 66253 h 80523"/>
                <a:gd name="connsiteX18" fmla="*/ 11065 w 156490"/>
                <a:gd name="connsiteY18" fmla="*/ 47922 h 80523"/>
                <a:gd name="connsiteX19" fmla="*/ 12867 w 156490"/>
                <a:gd name="connsiteY19" fmla="*/ 44156 h 80523"/>
                <a:gd name="connsiteX20" fmla="*/ 56447 w 156490"/>
                <a:gd name="connsiteY20" fmla="*/ 6382 h 80523"/>
                <a:gd name="connsiteX21" fmla="*/ 60549 w 156490"/>
                <a:gd name="connsiteY21" fmla="*/ 4984 h 80523"/>
                <a:gd name="connsiteX22" fmla="*/ 140406 w 156490"/>
                <a:gd name="connsiteY22" fmla="*/ 11473 h 80523"/>
                <a:gd name="connsiteX23" fmla="*/ 143915 w 156490"/>
                <a:gd name="connsiteY23" fmla="*/ 13842 h 80523"/>
                <a:gd name="connsiteX24" fmla="*/ 148847 w 156490"/>
                <a:gd name="connsiteY24" fmla="*/ 16400 h 80523"/>
                <a:gd name="connsiteX25" fmla="*/ 156601 w 156490"/>
                <a:gd name="connsiteY25" fmla="*/ 9839 h 80523"/>
                <a:gd name="connsiteX26" fmla="*/ 156601 w 156490"/>
                <a:gd name="connsiteY26" fmla="*/ 9745 h 80523"/>
                <a:gd name="connsiteX27" fmla="*/ 156601 w 156490"/>
                <a:gd name="connsiteY27" fmla="*/ 9650 h 80523"/>
                <a:gd name="connsiteX28" fmla="*/ 150009 w 156490"/>
                <a:gd name="connsiteY28" fmla="*/ 1953 h 80523"/>
                <a:gd name="connsiteX29" fmla="*/ 6607 w 156490"/>
                <a:gd name="connsiteY29" fmla="*/ 77147 h 80523"/>
                <a:gd name="connsiteX30" fmla="*/ 5184 w 156490"/>
                <a:gd name="connsiteY30" fmla="*/ 76342 h 80523"/>
                <a:gd name="connsiteX31" fmla="*/ 4686 w 156490"/>
                <a:gd name="connsiteY31" fmla="*/ 74755 h 80523"/>
                <a:gd name="connsiteX32" fmla="*/ 4805 w 156490"/>
                <a:gd name="connsiteY32" fmla="*/ 74281 h 80523"/>
                <a:gd name="connsiteX33" fmla="*/ 5398 w 156490"/>
                <a:gd name="connsiteY33" fmla="*/ 73287 h 80523"/>
                <a:gd name="connsiteX34" fmla="*/ 6915 w 156490"/>
                <a:gd name="connsiteY34" fmla="*/ 72813 h 80523"/>
                <a:gd name="connsiteX35" fmla="*/ 8362 w 156490"/>
                <a:gd name="connsiteY35" fmla="*/ 73618 h 80523"/>
                <a:gd name="connsiteX36" fmla="*/ 8646 w 156490"/>
                <a:gd name="connsiteY36" fmla="*/ 74092 h 80523"/>
                <a:gd name="connsiteX37" fmla="*/ 8836 w 156490"/>
                <a:gd name="connsiteY37" fmla="*/ 74731 h 80523"/>
                <a:gd name="connsiteX38" fmla="*/ 8859 w 156490"/>
                <a:gd name="connsiteY38" fmla="*/ 75205 h 80523"/>
                <a:gd name="connsiteX39" fmla="*/ 6607 w 156490"/>
                <a:gd name="connsiteY39" fmla="*/ 77147 h 80523"/>
                <a:gd name="connsiteX40" fmla="*/ 149250 w 156490"/>
                <a:gd name="connsiteY40" fmla="*/ 11426 h 80523"/>
                <a:gd name="connsiteX41" fmla="*/ 148989 w 156490"/>
                <a:gd name="connsiteY41" fmla="*/ 11355 h 80523"/>
                <a:gd name="connsiteX42" fmla="*/ 147756 w 156490"/>
                <a:gd name="connsiteY42" fmla="*/ 10645 h 80523"/>
                <a:gd name="connsiteX43" fmla="*/ 147235 w 156490"/>
                <a:gd name="connsiteY43" fmla="*/ 9010 h 80523"/>
                <a:gd name="connsiteX44" fmla="*/ 148586 w 156490"/>
                <a:gd name="connsiteY44" fmla="*/ 7163 h 80523"/>
                <a:gd name="connsiteX45" fmla="*/ 149630 w 156490"/>
                <a:gd name="connsiteY45" fmla="*/ 6974 h 80523"/>
                <a:gd name="connsiteX46" fmla="*/ 151455 w 156490"/>
                <a:gd name="connsiteY46" fmla="*/ 8229 h 80523"/>
                <a:gd name="connsiteX47" fmla="*/ 151669 w 156490"/>
                <a:gd name="connsiteY47" fmla="*/ 9389 h 80523"/>
                <a:gd name="connsiteX48" fmla="*/ 149250 w 156490"/>
                <a:gd name="connsiteY48" fmla="*/ 11426 h 80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56490" h="80523">
                  <a:moveTo>
                    <a:pt x="150009" y="1953"/>
                  </a:moveTo>
                  <a:cubicBezTo>
                    <a:pt x="147543" y="1740"/>
                    <a:pt x="145267" y="2829"/>
                    <a:pt x="143821" y="4629"/>
                  </a:cubicBezTo>
                  <a:cubicBezTo>
                    <a:pt x="142943" y="5718"/>
                    <a:pt x="141710" y="6571"/>
                    <a:pt x="140311" y="6453"/>
                  </a:cubicBezTo>
                  <a:cubicBezTo>
                    <a:pt x="114135" y="4250"/>
                    <a:pt x="87413" y="2095"/>
                    <a:pt x="61331" y="34"/>
                  </a:cubicBezTo>
                  <a:cubicBezTo>
                    <a:pt x="58320" y="-202"/>
                    <a:pt x="55332" y="792"/>
                    <a:pt x="53056" y="2758"/>
                  </a:cubicBezTo>
                  <a:cubicBezTo>
                    <a:pt x="38379" y="15381"/>
                    <a:pt x="23987" y="27933"/>
                    <a:pt x="10092" y="40130"/>
                  </a:cubicBezTo>
                  <a:cubicBezTo>
                    <a:pt x="7935" y="42025"/>
                    <a:pt x="6583" y="44772"/>
                    <a:pt x="6370" y="47733"/>
                  </a:cubicBezTo>
                  <a:cubicBezTo>
                    <a:pt x="5943" y="53772"/>
                    <a:pt x="5493" y="59811"/>
                    <a:pt x="5089" y="65803"/>
                  </a:cubicBezTo>
                  <a:cubicBezTo>
                    <a:pt x="4995" y="67200"/>
                    <a:pt x="4022" y="68266"/>
                    <a:pt x="2908" y="69000"/>
                  </a:cubicBezTo>
                  <a:cubicBezTo>
                    <a:pt x="2695" y="69142"/>
                    <a:pt x="2505" y="69284"/>
                    <a:pt x="2315" y="69450"/>
                  </a:cubicBezTo>
                  <a:cubicBezTo>
                    <a:pt x="964" y="70634"/>
                    <a:pt x="134" y="72316"/>
                    <a:pt x="15" y="74187"/>
                  </a:cubicBezTo>
                  <a:cubicBezTo>
                    <a:pt x="-103" y="76058"/>
                    <a:pt x="466" y="77905"/>
                    <a:pt x="1651" y="79373"/>
                  </a:cubicBezTo>
                  <a:cubicBezTo>
                    <a:pt x="2837" y="80842"/>
                    <a:pt x="4473" y="81765"/>
                    <a:pt x="6275" y="81979"/>
                  </a:cubicBezTo>
                  <a:cubicBezTo>
                    <a:pt x="9974" y="82405"/>
                    <a:pt x="13246" y="79658"/>
                    <a:pt x="13554" y="75821"/>
                  </a:cubicBezTo>
                  <a:cubicBezTo>
                    <a:pt x="13554" y="75797"/>
                    <a:pt x="13554" y="75750"/>
                    <a:pt x="13554" y="75726"/>
                  </a:cubicBezTo>
                  <a:cubicBezTo>
                    <a:pt x="13554" y="75679"/>
                    <a:pt x="13554" y="75631"/>
                    <a:pt x="13554" y="75584"/>
                  </a:cubicBezTo>
                  <a:cubicBezTo>
                    <a:pt x="13649" y="73476"/>
                    <a:pt x="12843" y="71487"/>
                    <a:pt x="11444" y="70066"/>
                  </a:cubicBezTo>
                  <a:cubicBezTo>
                    <a:pt x="10448" y="69024"/>
                    <a:pt x="9666" y="67698"/>
                    <a:pt x="9760" y="66253"/>
                  </a:cubicBezTo>
                  <a:cubicBezTo>
                    <a:pt x="10187" y="60000"/>
                    <a:pt x="10780" y="51924"/>
                    <a:pt x="11065" y="47922"/>
                  </a:cubicBezTo>
                  <a:cubicBezTo>
                    <a:pt x="11159" y="46454"/>
                    <a:pt x="11800" y="45104"/>
                    <a:pt x="12867" y="44156"/>
                  </a:cubicBezTo>
                  <a:cubicBezTo>
                    <a:pt x="19790" y="38046"/>
                    <a:pt x="48575" y="13084"/>
                    <a:pt x="56447" y="6382"/>
                  </a:cubicBezTo>
                  <a:cubicBezTo>
                    <a:pt x="57585" y="5411"/>
                    <a:pt x="59055" y="4866"/>
                    <a:pt x="60549" y="4984"/>
                  </a:cubicBezTo>
                  <a:cubicBezTo>
                    <a:pt x="71503" y="5837"/>
                    <a:pt x="120584" y="9816"/>
                    <a:pt x="140406" y="11473"/>
                  </a:cubicBezTo>
                  <a:cubicBezTo>
                    <a:pt x="141853" y="11592"/>
                    <a:pt x="142967" y="12729"/>
                    <a:pt x="143915" y="13842"/>
                  </a:cubicBezTo>
                  <a:cubicBezTo>
                    <a:pt x="145172" y="15334"/>
                    <a:pt x="146927" y="16234"/>
                    <a:pt x="148847" y="16400"/>
                  </a:cubicBezTo>
                  <a:cubicBezTo>
                    <a:pt x="152783" y="16731"/>
                    <a:pt x="156221" y="13794"/>
                    <a:pt x="156601" y="9839"/>
                  </a:cubicBezTo>
                  <a:cubicBezTo>
                    <a:pt x="156601" y="9816"/>
                    <a:pt x="156601" y="9792"/>
                    <a:pt x="156601" y="9745"/>
                  </a:cubicBezTo>
                  <a:cubicBezTo>
                    <a:pt x="156601" y="9721"/>
                    <a:pt x="156601" y="9673"/>
                    <a:pt x="156601" y="9650"/>
                  </a:cubicBezTo>
                  <a:cubicBezTo>
                    <a:pt x="156885" y="5766"/>
                    <a:pt x="153945" y="2284"/>
                    <a:pt x="150009" y="1953"/>
                  </a:cubicBezTo>
                  <a:close/>
                  <a:moveTo>
                    <a:pt x="6607" y="77147"/>
                  </a:moveTo>
                  <a:cubicBezTo>
                    <a:pt x="6038" y="77076"/>
                    <a:pt x="5540" y="76792"/>
                    <a:pt x="5184" y="76342"/>
                  </a:cubicBezTo>
                  <a:cubicBezTo>
                    <a:pt x="4829" y="75892"/>
                    <a:pt x="4639" y="75324"/>
                    <a:pt x="4686" y="74755"/>
                  </a:cubicBezTo>
                  <a:cubicBezTo>
                    <a:pt x="4710" y="74589"/>
                    <a:pt x="4758" y="74447"/>
                    <a:pt x="4805" y="74281"/>
                  </a:cubicBezTo>
                  <a:cubicBezTo>
                    <a:pt x="4924" y="73903"/>
                    <a:pt x="5089" y="73547"/>
                    <a:pt x="5398" y="73287"/>
                  </a:cubicBezTo>
                  <a:cubicBezTo>
                    <a:pt x="5824" y="72932"/>
                    <a:pt x="6370" y="72766"/>
                    <a:pt x="6915" y="72813"/>
                  </a:cubicBezTo>
                  <a:cubicBezTo>
                    <a:pt x="7484" y="72884"/>
                    <a:pt x="7982" y="73168"/>
                    <a:pt x="8362" y="73618"/>
                  </a:cubicBezTo>
                  <a:cubicBezTo>
                    <a:pt x="8480" y="73760"/>
                    <a:pt x="8575" y="73926"/>
                    <a:pt x="8646" y="74092"/>
                  </a:cubicBezTo>
                  <a:cubicBezTo>
                    <a:pt x="8741" y="74305"/>
                    <a:pt x="8788" y="74518"/>
                    <a:pt x="8836" y="74731"/>
                  </a:cubicBezTo>
                  <a:cubicBezTo>
                    <a:pt x="8859" y="74897"/>
                    <a:pt x="8883" y="75039"/>
                    <a:pt x="8859" y="75205"/>
                  </a:cubicBezTo>
                  <a:cubicBezTo>
                    <a:pt x="8765" y="76413"/>
                    <a:pt x="7769" y="77289"/>
                    <a:pt x="6607" y="77147"/>
                  </a:cubicBezTo>
                  <a:close/>
                  <a:moveTo>
                    <a:pt x="149250" y="11426"/>
                  </a:moveTo>
                  <a:cubicBezTo>
                    <a:pt x="149155" y="11426"/>
                    <a:pt x="149061" y="11379"/>
                    <a:pt x="148989" y="11355"/>
                  </a:cubicBezTo>
                  <a:cubicBezTo>
                    <a:pt x="148515" y="11260"/>
                    <a:pt x="148065" y="11023"/>
                    <a:pt x="147756" y="10645"/>
                  </a:cubicBezTo>
                  <a:cubicBezTo>
                    <a:pt x="147377" y="10195"/>
                    <a:pt x="147187" y="9602"/>
                    <a:pt x="147235" y="9010"/>
                  </a:cubicBezTo>
                  <a:cubicBezTo>
                    <a:pt x="147306" y="8158"/>
                    <a:pt x="147851" y="7471"/>
                    <a:pt x="148586" y="7163"/>
                  </a:cubicBezTo>
                  <a:cubicBezTo>
                    <a:pt x="148918" y="7021"/>
                    <a:pt x="149250" y="6926"/>
                    <a:pt x="149630" y="6974"/>
                  </a:cubicBezTo>
                  <a:cubicBezTo>
                    <a:pt x="150436" y="7045"/>
                    <a:pt x="151123" y="7542"/>
                    <a:pt x="151455" y="8229"/>
                  </a:cubicBezTo>
                  <a:cubicBezTo>
                    <a:pt x="151621" y="8584"/>
                    <a:pt x="151692" y="8963"/>
                    <a:pt x="151669" y="9389"/>
                  </a:cubicBezTo>
                  <a:cubicBezTo>
                    <a:pt x="151550" y="10621"/>
                    <a:pt x="150483" y="11521"/>
                    <a:pt x="149250" y="11426"/>
                  </a:cubicBezTo>
                  <a:close/>
                </a:path>
              </a:pathLst>
            </a:custGeom>
            <a:solidFill>
              <a:srgbClr val="CF2234"/>
            </a:solidFill>
            <a:ln w="2369" cap="flat">
              <a:noFill/>
              <a:prstDash val="solid"/>
              <a:miter/>
            </a:ln>
          </p:spPr>
          <p:txBody>
            <a:bodyPr rtlCol="0" anchor="ctr"/>
            <a:lstStyle/>
            <a:p>
              <a:endParaRPr lang="tr-TR"/>
            </a:p>
          </p:txBody>
        </p:sp>
        <p:sp>
          <p:nvSpPr>
            <p:cNvPr id="68" name="Serbest Form 150">
              <a:extLst>
                <a:ext uri="{FF2B5EF4-FFF2-40B4-BE49-F238E27FC236}">
                  <a16:creationId xmlns:a16="http://schemas.microsoft.com/office/drawing/2014/main" id="{E4A0DE1C-927D-4293-A9C2-956722A67AFF}"/>
                </a:ext>
              </a:extLst>
            </p:cNvPr>
            <p:cNvSpPr/>
            <p:nvPr/>
          </p:nvSpPr>
          <p:spPr>
            <a:xfrm>
              <a:off x="11425759" y="6182258"/>
              <a:ext cx="56906" cy="132626"/>
            </a:xfrm>
            <a:custGeom>
              <a:avLst/>
              <a:gdLst>
                <a:gd name="connsiteX0" fmla="*/ 57906 w 56905"/>
                <a:gd name="connsiteY0" fmla="*/ 3874 h 132626"/>
                <a:gd name="connsiteX1" fmla="*/ 52405 w 56905"/>
                <a:gd name="connsiteY1" fmla="*/ 13 h 132626"/>
                <a:gd name="connsiteX2" fmla="*/ 45173 w 56905"/>
                <a:gd name="connsiteY2" fmla="*/ 6644 h 132626"/>
                <a:gd name="connsiteX3" fmla="*/ 46691 w 56905"/>
                <a:gd name="connsiteY3" fmla="*/ 11760 h 132626"/>
                <a:gd name="connsiteX4" fmla="*/ 46904 w 56905"/>
                <a:gd name="connsiteY4" fmla="*/ 11997 h 132626"/>
                <a:gd name="connsiteX5" fmla="*/ 48445 w 56905"/>
                <a:gd name="connsiteY5" fmla="*/ 15573 h 132626"/>
                <a:gd name="connsiteX6" fmla="*/ 48255 w 56905"/>
                <a:gd name="connsiteY6" fmla="*/ 17776 h 132626"/>
                <a:gd name="connsiteX7" fmla="*/ 46359 w 56905"/>
                <a:gd name="connsiteY7" fmla="*/ 21636 h 132626"/>
                <a:gd name="connsiteX8" fmla="*/ 21699 w 56905"/>
                <a:gd name="connsiteY8" fmla="*/ 44514 h 132626"/>
                <a:gd name="connsiteX9" fmla="*/ 18214 w 56905"/>
                <a:gd name="connsiteY9" fmla="*/ 52093 h 132626"/>
                <a:gd name="connsiteX10" fmla="*/ 15630 w 56905"/>
                <a:gd name="connsiteY10" fmla="*/ 89725 h 132626"/>
                <a:gd name="connsiteX11" fmla="*/ 13970 w 56905"/>
                <a:gd name="connsiteY11" fmla="*/ 93349 h 132626"/>
                <a:gd name="connsiteX12" fmla="*/ 4652 w 56905"/>
                <a:gd name="connsiteY12" fmla="*/ 101851 h 132626"/>
                <a:gd name="connsiteX13" fmla="*/ 1498 w 56905"/>
                <a:gd name="connsiteY13" fmla="*/ 108885 h 132626"/>
                <a:gd name="connsiteX14" fmla="*/ 4 w 56905"/>
                <a:gd name="connsiteY14" fmla="*/ 131834 h 132626"/>
                <a:gd name="connsiteX15" fmla="*/ 1925 w 56905"/>
                <a:gd name="connsiteY15" fmla="*/ 134510 h 132626"/>
                <a:gd name="connsiteX16" fmla="*/ 4154 w 56905"/>
                <a:gd name="connsiteY16" fmla="*/ 132474 h 132626"/>
                <a:gd name="connsiteX17" fmla="*/ 5647 w 56905"/>
                <a:gd name="connsiteY17" fmla="*/ 109406 h 132626"/>
                <a:gd name="connsiteX18" fmla="*/ 7283 w 56905"/>
                <a:gd name="connsiteY18" fmla="*/ 105712 h 132626"/>
                <a:gd name="connsiteX19" fmla="*/ 16649 w 56905"/>
                <a:gd name="connsiteY19" fmla="*/ 97233 h 132626"/>
                <a:gd name="connsiteX20" fmla="*/ 19969 w 56905"/>
                <a:gd name="connsiteY20" fmla="*/ 89939 h 132626"/>
                <a:gd name="connsiteX21" fmla="*/ 22577 w 56905"/>
                <a:gd name="connsiteY21" fmla="*/ 52164 h 132626"/>
                <a:gd name="connsiteX22" fmla="*/ 24355 w 56905"/>
                <a:gd name="connsiteY22" fmla="*/ 48398 h 132626"/>
                <a:gd name="connsiteX23" fmla="*/ 49156 w 56905"/>
                <a:gd name="connsiteY23" fmla="*/ 25544 h 132626"/>
                <a:gd name="connsiteX24" fmla="*/ 52926 w 56905"/>
                <a:gd name="connsiteY24" fmla="*/ 17823 h 132626"/>
                <a:gd name="connsiteX25" fmla="*/ 53045 w 56905"/>
                <a:gd name="connsiteY25" fmla="*/ 16260 h 132626"/>
                <a:gd name="connsiteX26" fmla="*/ 55321 w 56905"/>
                <a:gd name="connsiteY26" fmla="*/ 13063 h 132626"/>
                <a:gd name="connsiteX27" fmla="*/ 56175 w 56905"/>
                <a:gd name="connsiteY27" fmla="*/ 12423 h 132626"/>
                <a:gd name="connsiteX28" fmla="*/ 58570 w 56905"/>
                <a:gd name="connsiteY28" fmla="*/ 7544 h 132626"/>
                <a:gd name="connsiteX29" fmla="*/ 57906 w 56905"/>
                <a:gd name="connsiteY29" fmla="*/ 3874 h 132626"/>
                <a:gd name="connsiteX30" fmla="*/ 53851 w 56905"/>
                <a:gd name="connsiteY30" fmla="*/ 7355 h 132626"/>
                <a:gd name="connsiteX31" fmla="*/ 53733 w 56905"/>
                <a:gd name="connsiteY31" fmla="*/ 7734 h 132626"/>
                <a:gd name="connsiteX32" fmla="*/ 53140 w 56905"/>
                <a:gd name="connsiteY32" fmla="*/ 8729 h 132626"/>
                <a:gd name="connsiteX33" fmla="*/ 51622 w 56905"/>
                <a:gd name="connsiteY33" fmla="*/ 9273 h 132626"/>
                <a:gd name="connsiteX34" fmla="*/ 50223 w 56905"/>
                <a:gd name="connsiteY34" fmla="*/ 8539 h 132626"/>
                <a:gd name="connsiteX35" fmla="*/ 49749 w 56905"/>
                <a:gd name="connsiteY35" fmla="*/ 6952 h 132626"/>
                <a:gd name="connsiteX36" fmla="*/ 50200 w 56905"/>
                <a:gd name="connsiteY36" fmla="*/ 5816 h 132626"/>
                <a:gd name="connsiteX37" fmla="*/ 51978 w 56905"/>
                <a:gd name="connsiteY37" fmla="*/ 4916 h 132626"/>
                <a:gd name="connsiteX38" fmla="*/ 53590 w 56905"/>
                <a:gd name="connsiteY38" fmla="*/ 6052 h 132626"/>
                <a:gd name="connsiteX39" fmla="*/ 53804 w 56905"/>
                <a:gd name="connsiteY39" fmla="*/ 6716 h 132626"/>
                <a:gd name="connsiteX40" fmla="*/ 53851 w 56905"/>
                <a:gd name="connsiteY40" fmla="*/ 7094 h 132626"/>
                <a:gd name="connsiteX41" fmla="*/ 53851 w 56905"/>
                <a:gd name="connsiteY41" fmla="*/ 7237 h 132626"/>
                <a:gd name="connsiteX42" fmla="*/ 53851 w 56905"/>
                <a:gd name="connsiteY42" fmla="*/ 7355 h 13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56905" h="132626">
                  <a:moveTo>
                    <a:pt x="57906" y="3874"/>
                  </a:moveTo>
                  <a:cubicBezTo>
                    <a:pt x="56910" y="1695"/>
                    <a:pt x="54871" y="155"/>
                    <a:pt x="52405" y="13"/>
                  </a:cubicBezTo>
                  <a:cubicBezTo>
                    <a:pt x="48730" y="-224"/>
                    <a:pt x="45481" y="2760"/>
                    <a:pt x="45173" y="6644"/>
                  </a:cubicBezTo>
                  <a:cubicBezTo>
                    <a:pt x="45007" y="8539"/>
                    <a:pt x="45552" y="10339"/>
                    <a:pt x="46691" y="11760"/>
                  </a:cubicBezTo>
                  <a:cubicBezTo>
                    <a:pt x="46762" y="11831"/>
                    <a:pt x="46833" y="11926"/>
                    <a:pt x="46904" y="11997"/>
                  </a:cubicBezTo>
                  <a:cubicBezTo>
                    <a:pt x="47781" y="12992"/>
                    <a:pt x="48540" y="14199"/>
                    <a:pt x="48445" y="15573"/>
                  </a:cubicBezTo>
                  <a:cubicBezTo>
                    <a:pt x="48374" y="16378"/>
                    <a:pt x="48327" y="17113"/>
                    <a:pt x="48255" y="17776"/>
                  </a:cubicBezTo>
                  <a:cubicBezTo>
                    <a:pt x="48137" y="19268"/>
                    <a:pt x="47426" y="20665"/>
                    <a:pt x="46359" y="21636"/>
                  </a:cubicBezTo>
                  <a:cubicBezTo>
                    <a:pt x="41356" y="26160"/>
                    <a:pt x="27722" y="38806"/>
                    <a:pt x="21699" y="44514"/>
                  </a:cubicBezTo>
                  <a:cubicBezTo>
                    <a:pt x="19684" y="46432"/>
                    <a:pt x="18427" y="49156"/>
                    <a:pt x="18214" y="52093"/>
                  </a:cubicBezTo>
                  <a:cubicBezTo>
                    <a:pt x="17526" y="61542"/>
                    <a:pt x="16080" y="82763"/>
                    <a:pt x="15630" y="89725"/>
                  </a:cubicBezTo>
                  <a:cubicBezTo>
                    <a:pt x="15535" y="91146"/>
                    <a:pt x="14918" y="92449"/>
                    <a:pt x="13970" y="93349"/>
                  </a:cubicBezTo>
                  <a:cubicBezTo>
                    <a:pt x="11670" y="95457"/>
                    <a:pt x="7449" y="99293"/>
                    <a:pt x="4652" y="101851"/>
                  </a:cubicBezTo>
                  <a:cubicBezTo>
                    <a:pt x="2778" y="103556"/>
                    <a:pt x="1688" y="106114"/>
                    <a:pt x="1498" y="108885"/>
                  </a:cubicBezTo>
                  <a:cubicBezTo>
                    <a:pt x="1000" y="116559"/>
                    <a:pt x="502" y="124208"/>
                    <a:pt x="4" y="131834"/>
                  </a:cubicBezTo>
                  <a:cubicBezTo>
                    <a:pt x="-67" y="133113"/>
                    <a:pt x="763" y="134321"/>
                    <a:pt x="1925" y="134510"/>
                  </a:cubicBezTo>
                  <a:cubicBezTo>
                    <a:pt x="3087" y="134724"/>
                    <a:pt x="4059" y="133776"/>
                    <a:pt x="4154" y="132474"/>
                  </a:cubicBezTo>
                  <a:cubicBezTo>
                    <a:pt x="4486" y="127216"/>
                    <a:pt x="5292" y="114711"/>
                    <a:pt x="5647" y="109406"/>
                  </a:cubicBezTo>
                  <a:cubicBezTo>
                    <a:pt x="5742" y="107962"/>
                    <a:pt x="6311" y="106612"/>
                    <a:pt x="7283" y="105712"/>
                  </a:cubicBezTo>
                  <a:cubicBezTo>
                    <a:pt x="9536" y="103675"/>
                    <a:pt x="13733" y="99862"/>
                    <a:pt x="16649" y="97233"/>
                  </a:cubicBezTo>
                  <a:cubicBezTo>
                    <a:pt x="18593" y="95457"/>
                    <a:pt x="19779" y="92804"/>
                    <a:pt x="19969" y="89939"/>
                  </a:cubicBezTo>
                  <a:cubicBezTo>
                    <a:pt x="20585" y="80560"/>
                    <a:pt x="22055" y="59245"/>
                    <a:pt x="22577" y="52164"/>
                  </a:cubicBezTo>
                  <a:cubicBezTo>
                    <a:pt x="22695" y="50695"/>
                    <a:pt x="23336" y="49345"/>
                    <a:pt x="24355" y="48398"/>
                  </a:cubicBezTo>
                  <a:cubicBezTo>
                    <a:pt x="28931" y="44088"/>
                    <a:pt x="42565" y="31512"/>
                    <a:pt x="49156" y="25544"/>
                  </a:cubicBezTo>
                  <a:cubicBezTo>
                    <a:pt x="51314" y="23578"/>
                    <a:pt x="52689" y="20807"/>
                    <a:pt x="52926" y="17823"/>
                  </a:cubicBezTo>
                  <a:cubicBezTo>
                    <a:pt x="52974" y="17302"/>
                    <a:pt x="53021" y="16781"/>
                    <a:pt x="53045" y="16260"/>
                  </a:cubicBezTo>
                  <a:cubicBezTo>
                    <a:pt x="53164" y="14863"/>
                    <a:pt x="54159" y="13797"/>
                    <a:pt x="55321" y="13063"/>
                  </a:cubicBezTo>
                  <a:cubicBezTo>
                    <a:pt x="55606" y="12873"/>
                    <a:pt x="55890" y="12660"/>
                    <a:pt x="56175" y="12423"/>
                  </a:cubicBezTo>
                  <a:cubicBezTo>
                    <a:pt x="57550" y="11168"/>
                    <a:pt x="58404" y="9439"/>
                    <a:pt x="58570" y="7544"/>
                  </a:cubicBezTo>
                  <a:cubicBezTo>
                    <a:pt x="58641" y="6218"/>
                    <a:pt x="58404" y="4963"/>
                    <a:pt x="57906" y="3874"/>
                  </a:cubicBezTo>
                  <a:close/>
                  <a:moveTo>
                    <a:pt x="53851" y="7355"/>
                  </a:moveTo>
                  <a:cubicBezTo>
                    <a:pt x="53827" y="7473"/>
                    <a:pt x="53780" y="7616"/>
                    <a:pt x="53733" y="7734"/>
                  </a:cubicBezTo>
                  <a:cubicBezTo>
                    <a:pt x="53614" y="8113"/>
                    <a:pt x="53424" y="8444"/>
                    <a:pt x="53140" y="8729"/>
                  </a:cubicBezTo>
                  <a:cubicBezTo>
                    <a:pt x="52713" y="9108"/>
                    <a:pt x="52191" y="9297"/>
                    <a:pt x="51622" y="9273"/>
                  </a:cubicBezTo>
                  <a:cubicBezTo>
                    <a:pt x="51077" y="9226"/>
                    <a:pt x="50579" y="8965"/>
                    <a:pt x="50223" y="8539"/>
                  </a:cubicBezTo>
                  <a:cubicBezTo>
                    <a:pt x="49868" y="8113"/>
                    <a:pt x="49702" y="7544"/>
                    <a:pt x="49749" y="6952"/>
                  </a:cubicBezTo>
                  <a:cubicBezTo>
                    <a:pt x="49797" y="6526"/>
                    <a:pt x="49963" y="6147"/>
                    <a:pt x="50200" y="5816"/>
                  </a:cubicBezTo>
                  <a:cubicBezTo>
                    <a:pt x="50627" y="5247"/>
                    <a:pt x="51243" y="4868"/>
                    <a:pt x="51978" y="4916"/>
                  </a:cubicBezTo>
                  <a:cubicBezTo>
                    <a:pt x="52689" y="4963"/>
                    <a:pt x="53282" y="5437"/>
                    <a:pt x="53590" y="6052"/>
                  </a:cubicBezTo>
                  <a:cubicBezTo>
                    <a:pt x="53685" y="6266"/>
                    <a:pt x="53756" y="6479"/>
                    <a:pt x="53804" y="6716"/>
                  </a:cubicBezTo>
                  <a:cubicBezTo>
                    <a:pt x="53827" y="6834"/>
                    <a:pt x="53851" y="6976"/>
                    <a:pt x="53851" y="7094"/>
                  </a:cubicBezTo>
                  <a:cubicBezTo>
                    <a:pt x="53851" y="7142"/>
                    <a:pt x="53827" y="7189"/>
                    <a:pt x="53851" y="7237"/>
                  </a:cubicBezTo>
                  <a:cubicBezTo>
                    <a:pt x="53899" y="7260"/>
                    <a:pt x="53851" y="7308"/>
                    <a:pt x="53851" y="7355"/>
                  </a:cubicBezTo>
                  <a:close/>
                </a:path>
              </a:pathLst>
            </a:custGeom>
            <a:solidFill>
              <a:srgbClr val="CF2234"/>
            </a:solidFill>
            <a:ln w="2369" cap="flat">
              <a:noFill/>
              <a:prstDash val="solid"/>
              <a:miter/>
            </a:ln>
          </p:spPr>
          <p:txBody>
            <a:bodyPr rtlCol="0" anchor="ctr"/>
            <a:lstStyle/>
            <a:p>
              <a:endParaRPr lang="tr-TR"/>
            </a:p>
          </p:txBody>
        </p:sp>
        <p:sp>
          <p:nvSpPr>
            <p:cNvPr id="69" name="Serbest Form 151">
              <a:extLst>
                <a:ext uri="{FF2B5EF4-FFF2-40B4-BE49-F238E27FC236}">
                  <a16:creationId xmlns:a16="http://schemas.microsoft.com/office/drawing/2014/main" id="{99F43C01-317E-4564-AFBE-87B6B68F6E01}"/>
                </a:ext>
              </a:extLst>
            </p:cNvPr>
            <p:cNvSpPr/>
            <p:nvPr/>
          </p:nvSpPr>
          <p:spPr>
            <a:xfrm>
              <a:off x="11616055" y="6228770"/>
              <a:ext cx="104327" cy="146836"/>
            </a:xfrm>
            <a:custGeom>
              <a:avLst/>
              <a:gdLst>
                <a:gd name="connsiteX0" fmla="*/ 103791 w 104326"/>
                <a:gd name="connsiteY0" fmla="*/ 136621 h 146836"/>
                <a:gd name="connsiteX1" fmla="*/ 102416 w 104326"/>
                <a:gd name="connsiteY1" fmla="*/ 133258 h 146836"/>
                <a:gd name="connsiteX2" fmla="*/ 104123 w 104326"/>
                <a:gd name="connsiteY2" fmla="*/ 115448 h 146836"/>
                <a:gd name="connsiteX3" fmla="*/ 101895 w 104326"/>
                <a:gd name="connsiteY3" fmla="*/ 107775 h 146836"/>
                <a:gd name="connsiteX4" fmla="*/ 55801 w 104326"/>
                <a:gd name="connsiteY4" fmla="*/ 51953 h 146836"/>
                <a:gd name="connsiteX5" fmla="*/ 54639 w 104326"/>
                <a:gd name="connsiteY5" fmla="*/ 47809 h 146836"/>
                <a:gd name="connsiteX6" fmla="*/ 55279 w 104326"/>
                <a:gd name="connsiteY6" fmla="*/ 40443 h 146836"/>
                <a:gd name="connsiteX7" fmla="*/ 52790 w 104326"/>
                <a:gd name="connsiteY7" fmla="*/ 32296 h 146836"/>
                <a:gd name="connsiteX8" fmla="*/ 29885 w 104326"/>
                <a:gd name="connsiteY8" fmla="*/ 4705 h 146836"/>
                <a:gd name="connsiteX9" fmla="*/ 22250 w 104326"/>
                <a:gd name="connsiteY9" fmla="*/ 750 h 146836"/>
                <a:gd name="connsiteX10" fmla="*/ 13240 w 104326"/>
                <a:gd name="connsiteY10" fmla="*/ 16 h 146836"/>
                <a:gd name="connsiteX11" fmla="*/ 8143 w 104326"/>
                <a:gd name="connsiteY11" fmla="*/ 4374 h 146836"/>
                <a:gd name="connsiteX12" fmla="*/ 5226 w 104326"/>
                <a:gd name="connsiteY12" fmla="*/ 39520 h 146836"/>
                <a:gd name="connsiteX13" fmla="*/ 5274 w 104326"/>
                <a:gd name="connsiteY13" fmla="*/ 39520 h 146836"/>
                <a:gd name="connsiteX14" fmla="*/ 4894 w 104326"/>
                <a:gd name="connsiteY14" fmla="*/ 43427 h 146836"/>
                <a:gd name="connsiteX15" fmla="*/ 2831 w 104326"/>
                <a:gd name="connsiteY15" fmla="*/ 46056 h 146836"/>
                <a:gd name="connsiteX16" fmla="*/ 2262 w 104326"/>
                <a:gd name="connsiteY16" fmla="*/ 46388 h 146836"/>
                <a:gd name="connsiteX17" fmla="*/ 318 w 104326"/>
                <a:gd name="connsiteY17" fmla="*/ 48898 h 146836"/>
                <a:gd name="connsiteX18" fmla="*/ 10 w 104326"/>
                <a:gd name="connsiteY18" fmla="*/ 50438 h 146836"/>
                <a:gd name="connsiteX19" fmla="*/ 1717 w 104326"/>
                <a:gd name="connsiteY19" fmla="*/ 55245 h 146836"/>
                <a:gd name="connsiteX20" fmla="*/ 11272 w 104326"/>
                <a:gd name="connsiteY20" fmla="*/ 57116 h 146836"/>
                <a:gd name="connsiteX21" fmla="*/ 13478 w 104326"/>
                <a:gd name="connsiteY21" fmla="*/ 53090 h 146836"/>
                <a:gd name="connsiteX22" fmla="*/ 11770 w 104326"/>
                <a:gd name="connsiteY22" fmla="*/ 48282 h 146836"/>
                <a:gd name="connsiteX23" fmla="*/ 11249 w 104326"/>
                <a:gd name="connsiteY23" fmla="*/ 47714 h 146836"/>
                <a:gd name="connsiteX24" fmla="*/ 9708 w 104326"/>
                <a:gd name="connsiteY24" fmla="*/ 44327 h 146836"/>
                <a:gd name="connsiteX25" fmla="*/ 10134 w 104326"/>
                <a:gd name="connsiteY25" fmla="*/ 39851 h 146836"/>
                <a:gd name="connsiteX26" fmla="*/ 10158 w 104326"/>
                <a:gd name="connsiteY26" fmla="*/ 39851 h 146836"/>
                <a:gd name="connsiteX27" fmla="*/ 10253 w 104326"/>
                <a:gd name="connsiteY27" fmla="*/ 38667 h 146836"/>
                <a:gd name="connsiteX28" fmla="*/ 10443 w 104326"/>
                <a:gd name="connsiteY28" fmla="*/ 36441 h 146836"/>
                <a:gd name="connsiteX29" fmla="*/ 10443 w 104326"/>
                <a:gd name="connsiteY29" fmla="*/ 36441 h 146836"/>
                <a:gd name="connsiteX30" fmla="*/ 12885 w 104326"/>
                <a:gd name="connsiteY30" fmla="*/ 7334 h 146836"/>
                <a:gd name="connsiteX31" fmla="*/ 15564 w 104326"/>
                <a:gd name="connsiteY31" fmla="*/ 5226 h 146836"/>
                <a:gd name="connsiteX32" fmla="*/ 21990 w 104326"/>
                <a:gd name="connsiteY32" fmla="*/ 5747 h 146836"/>
                <a:gd name="connsiteX33" fmla="*/ 25854 w 104326"/>
                <a:gd name="connsiteY33" fmla="*/ 7666 h 146836"/>
                <a:gd name="connsiteX34" fmla="*/ 49328 w 104326"/>
                <a:gd name="connsiteY34" fmla="*/ 35849 h 146836"/>
                <a:gd name="connsiteX35" fmla="*/ 50490 w 104326"/>
                <a:gd name="connsiteY35" fmla="*/ 39993 h 146836"/>
                <a:gd name="connsiteX36" fmla="*/ 49850 w 104326"/>
                <a:gd name="connsiteY36" fmla="*/ 47359 h 146836"/>
                <a:gd name="connsiteX37" fmla="*/ 52363 w 104326"/>
                <a:gd name="connsiteY37" fmla="*/ 55506 h 146836"/>
                <a:gd name="connsiteX38" fmla="*/ 98694 w 104326"/>
                <a:gd name="connsiteY38" fmla="*/ 111327 h 146836"/>
                <a:gd name="connsiteX39" fmla="*/ 99737 w 104326"/>
                <a:gd name="connsiteY39" fmla="*/ 115211 h 146836"/>
                <a:gd name="connsiteX40" fmla="*/ 97982 w 104326"/>
                <a:gd name="connsiteY40" fmla="*/ 133045 h 146836"/>
                <a:gd name="connsiteX41" fmla="*/ 95872 w 104326"/>
                <a:gd name="connsiteY41" fmla="*/ 136124 h 146836"/>
                <a:gd name="connsiteX42" fmla="*/ 92624 w 104326"/>
                <a:gd name="connsiteY42" fmla="*/ 141523 h 146836"/>
                <a:gd name="connsiteX43" fmla="*/ 94023 w 104326"/>
                <a:gd name="connsiteY43" fmla="*/ 146284 h 146836"/>
                <a:gd name="connsiteX44" fmla="*/ 98362 w 104326"/>
                <a:gd name="connsiteY44" fmla="*/ 148273 h 146836"/>
                <a:gd name="connsiteX45" fmla="*/ 103080 w 104326"/>
                <a:gd name="connsiteY45" fmla="*/ 146355 h 146836"/>
                <a:gd name="connsiteX46" fmla="*/ 105404 w 104326"/>
                <a:gd name="connsiteY46" fmla="*/ 141713 h 146836"/>
                <a:gd name="connsiteX47" fmla="*/ 105404 w 104326"/>
                <a:gd name="connsiteY47" fmla="*/ 141618 h 146836"/>
                <a:gd name="connsiteX48" fmla="*/ 105427 w 104326"/>
                <a:gd name="connsiteY48" fmla="*/ 141500 h 146836"/>
                <a:gd name="connsiteX49" fmla="*/ 103791 w 104326"/>
                <a:gd name="connsiteY49" fmla="*/ 136621 h 146836"/>
                <a:gd name="connsiteX50" fmla="*/ 8498 w 104326"/>
                <a:gd name="connsiteY50" fmla="*/ 53019 h 146836"/>
                <a:gd name="connsiteX51" fmla="*/ 8143 w 104326"/>
                <a:gd name="connsiteY51" fmla="*/ 53398 h 146836"/>
                <a:gd name="connsiteX52" fmla="*/ 5202 w 104326"/>
                <a:gd name="connsiteY52" fmla="*/ 52830 h 146836"/>
                <a:gd name="connsiteX53" fmla="*/ 4894 w 104326"/>
                <a:gd name="connsiteY53" fmla="*/ 52309 h 146836"/>
                <a:gd name="connsiteX54" fmla="*/ 4657 w 104326"/>
                <a:gd name="connsiteY54" fmla="*/ 51337 h 146836"/>
                <a:gd name="connsiteX55" fmla="*/ 5274 w 104326"/>
                <a:gd name="connsiteY55" fmla="*/ 50153 h 146836"/>
                <a:gd name="connsiteX56" fmla="*/ 5345 w 104326"/>
                <a:gd name="connsiteY56" fmla="*/ 50106 h 146836"/>
                <a:gd name="connsiteX57" fmla="*/ 5416 w 104326"/>
                <a:gd name="connsiteY57" fmla="*/ 50059 h 146836"/>
                <a:gd name="connsiteX58" fmla="*/ 6839 w 104326"/>
                <a:gd name="connsiteY58" fmla="*/ 49845 h 146836"/>
                <a:gd name="connsiteX59" fmla="*/ 8261 w 104326"/>
                <a:gd name="connsiteY59" fmla="*/ 50698 h 146836"/>
                <a:gd name="connsiteX60" fmla="*/ 8498 w 104326"/>
                <a:gd name="connsiteY60" fmla="*/ 53019 h 146836"/>
                <a:gd name="connsiteX61" fmla="*/ 101041 w 104326"/>
                <a:gd name="connsiteY61" fmla="*/ 141665 h 146836"/>
                <a:gd name="connsiteX62" fmla="*/ 100330 w 104326"/>
                <a:gd name="connsiteY62" fmla="*/ 143110 h 146836"/>
                <a:gd name="connsiteX63" fmla="*/ 98883 w 104326"/>
                <a:gd name="connsiteY63" fmla="*/ 143702 h 146836"/>
                <a:gd name="connsiteX64" fmla="*/ 97555 w 104326"/>
                <a:gd name="connsiteY64" fmla="*/ 143087 h 146836"/>
                <a:gd name="connsiteX65" fmla="*/ 97129 w 104326"/>
                <a:gd name="connsiteY65" fmla="*/ 141618 h 146836"/>
                <a:gd name="connsiteX66" fmla="*/ 97176 w 104326"/>
                <a:gd name="connsiteY66" fmla="*/ 141429 h 146836"/>
                <a:gd name="connsiteX67" fmla="*/ 99310 w 104326"/>
                <a:gd name="connsiteY67" fmla="*/ 139558 h 146836"/>
                <a:gd name="connsiteX68" fmla="*/ 100899 w 104326"/>
                <a:gd name="connsiteY68" fmla="*/ 140600 h 146836"/>
                <a:gd name="connsiteX69" fmla="*/ 101065 w 104326"/>
                <a:gd name="connsiteY69" fmla="*/ 141594 h 146836"/>
                <a:gd name="connsiteX70" fmla="*/ 101041 w 104326"/>
                <a:gd name="connsiteY70" fmla="*/ 141665 h 146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4326" h="146836">
                  <a:moveTo>
                    <a:pt x="103791" y="136621"/>
                  </a:moveTo>
                  <a:cubicBezTo>
                    <a:pt x="102938" y="135745"/>
                    <a:pt x="102274" y="134584"/>
                    <a:pt x="102416" y="133258"/>
                  </a:cubicBezTo>
                  <a:cubicBezTo>
                    <a:pt x="103009" y="127337"/>
                    <a:pt x="103578" y="121393"/>
                    <a:pt x="104123" y="115448"/>
                  </a:cubicBezTo>
                  <a:cubicBezTo>
                    <a:pt x="104384" y="112606"/>
                    <a:pt x="103578" y="109835"/>
                    <a:pt x="101895" y="107775"/>
                  </a:cubicBezTo>
                  <a:cubicBezTo>
                    <a:pt x="93288" y="97283"/>
                    <a:pt x="63175" y="60763"/>
                    <a:pt x="55801" y="51953"/>
                  </a:cubicBezTo>
                  <a:cubicBezTo>
                    <a:pt x="54876" y="50816"/>
                    <a:pt x="54497" y="49301"/>
                    <a:pt x="54639" y="47809"/>
                  </a:cubicBezTo>
                  <a:cubicBezTo>
                    <a:pt x="54829" y="45748"/>
                    <a:pt x="55066" y="42883"/>
                    <a:pt x="55279" y="40443"/>
                  </a:cubicBezTo>
                  <a:cubicBezTo>
                    <a:pt x="55540" y="37483"/>
                    <a:pt x="54639" y="34522"/>
                    <a:pt x="52790" y="32296"/>
                  </a:cubicBezTo>
                  <a:cubicBezTo>
                    <a:pt x="45297" y="23225"/>
                    <a:pt x="37639" y="13989"/>
                    <a:pt x="29885" y="4705"/>
                  </a:cubicBezTo>
                  <a:cubicBezTo>
                    <a:pt x="27965" y="2408"/>
                    <a:pt x="25214" y="987"/>
                    <a:pt x="22250" y="750"/>
                  </a:cubicBezTo>
                  <a:cubicBezTo>
                    <a:pt x="19263" y="513"/>
                    <a:pt x="16252" y="253"/>
                    <a:pt x="13240" y="16"/>
                  </a:cubicBezTo>
                  <a:cubicBezTo>
                    <a:pt x="10656" y="-197"/>
                    <a:pt x="8356" y="1768"/>
                    <a:pt x="8143" y="4374"/>
                  </a:cubicBezTo>
                  <a:cubicBezTo>
                    <a:pt x="7194" y="16002"/>
                    <a:pt x="6222" y="27962"/>
                    <a:pt x="5226" y="39520"/>
                  </a:cubicBezTo>
                  <a:cubicBezTo>
                    <a:pt x="5250" y="39520"/>
                    <a:pt x="5250" y="39520"/>
                    <a:pt x="5274" y="39520"/>
                  </a:cubicBezTo>
                  <a:cubicBezTo>
                    <a:pt x="5131" y="40822"/>
                    <a:pt x="4989" y="42148"/>
                    <a:pt x="4894" y="43427"/>
                  </a:cubicBezTo>
                  <a:cubicBezTo>
                    <a:pt x="4823" y="44635"/>
                    <a:pt x="3922" y="45511"/>
                    <a:pt x="2831" y="46056"/>
                  </a:cubicBezTo>
                  <a:cubicBezTo>
                    <a:pt x="2642" y="46151"/>
                    <a:pt x="2452" y="46269"/>
                    <a:pt x="2262" y="46388"/>
                  </a:cubicBezTo>
                  <a:cubicBezTo>
                    <a:pt x="1338" y="47027"/>
                    <a:pt x="674" y="47880"/>
                    <a:pt x="318" y="48898"/>
                  </a:cubicBezTo>
                  <a:cubicBezTo>
                    <a:pt x="152" y="49372"/>
                    <a:pt x="34" y="49893"/>
                    <a:pt x="10" y="50438"/>
                  </a:cubicBezTo>
                  <a:cubicBezTo>
                    <a:pt x="-85" y="52119"/>
                    <a:pt x="508" y="53824"/>
                    <a:pt x="1717" y="55245"/>
                  </a:cubicBezTo>
                  <a:cubicBezTo>
                    <a:pt x="4207" y="58182"/>
                    <a:pt x="8522" y="59011"/>
                    <a:pt x="11272" y="57116"/>
                  </a:cubicBezTo>
                  <a:cubicBezTo>
                    <a:pt x="12600" y="56193"/>
                    <a:pt x="13406" y="54772"/>
                    <a:pt x="13478" y="53090"/>
                  </a:cubicBezTo>
                  <a:cubicBezTo>
                    <a:pt x="13572" y="51432"/>
                    <a:pt x="12956" y="49727"/>
                    <a:pt x="11770" y="48282"/>
                  </a:cubicBezTo>
                  <a:cubicBezTo>
                    <a:pt x="11604" y="48093"/>
                    <a:pt x="11438" y="47903"/>
                    <a:pt x="11249" y="47714"/>
                  </a:cubicBezTo>
                  <a:cubicBezTo>
                    <a:pt x="10253" y="46743"/>
                    <a:pt x="9636" y="45535"/>
                    <a:pt x="9708" y="44327"/>
                  </a:cubicBezTo>
                  <a:cubicBezTo>
                    <a:pt x="9802" y="42811"/>
                    <a:pt x="9968" y="41343"/>
                    <a:pt x="10134" y="39851"/>
                  </a:cubicBezTo>
                  <a:cubicBezTo>
                    <a:pt x="10134" y="39851"/>
                    <a:pt x="10158" y="39851"/>
                    <a:pt x="10158" y="39851"/>
                  </a:cubicBezTo>
                  <a:cubicBezTo>
                    <a:pt x="10182" y="39472"/>
                    <a:pt x="10229" y="39070"/>
                    <a:pt x="10253" y="38667"/>
                  </a:cubicBezTo>
                  <a:cubicBezTo>
                    <a:pt x="10324" y="37933"/>
                    <a:pt x="10395" y="37175"/>
                    <a:pt x="10443" y="36441"/>
                  </a:cubicBezTo>
                  <a:cubicBezTo>
                    <a:pt x="10443" y="36441"/>
                    <a:pt x="10443" y="36441"/>
                    <a:pt x="10443" y="36441"/>
                  </a:cubicBezTo>
                  <a:cubicBezTo>
                    <a:pt x="11296" y="26494"/>
                    <a:pt x="12411" y="13042"/>
                    <a:pt x="12885" y="7334"/>
                  </a:cubicBezTo>
                  <a:cubicBezTo>
                    <a:pt x="13003" y="6008"/>
                    <a:pt x="14260" y="5131"/>
                    <a:pt x="15564" y="5226"/>
                  </a:cubicBezTo>
                  <a:cubicBezTo>
                    <a:pt x="17674" y="5392"/>
                    <a:pt x="20164" y="5581"/>
                    <a:pt x="21990" y="5747"/>
                  </a:cubicBezTo>
                  <a:cubicBezTo>
                    <a:pt x="23483" y="5866"/>
                    <a:pt x="24882" y="6529"/>
                    <a:pt x="25854" y="7666"/>
                  </a:cubicBezTo>
                  <a:cubicBezTo>
                    <a:pt x="30620" y="13326"/>
                    <a:pt x="44870" y="30473"/>
                    <a:pt x="49328" y="35849"/>
                  </a:cubicBezTo>
                  <a:cubicBezTo>
                    <a:pt x="50276" y="36962"/>
                    <a:pt x="50608" y="38501"/>
                    <a:pt x="50490" y="39993"/>
                  </a:cubicBezTo>
                  <a:cubicBezTo>
                    <a:pt x="50300" y="42054"/>
                    <a:pt x="50063" y="44943"/>
                    <a:pt x="49850" y="47359"/>
                  </a:cubicBezTo>
                  <a:cubicBezTo>
                    <a:pt x="49589" y="50343"/>
                    <a:pt x="50514" y="53303"/>
                    <a:pt x="52363" y="55506"/>
                  </a:cubicBezTo>
                  <a:cubicBezTo>
                    <a:pt x="62511" y="67632"/>
                    <a:pt x="92505" y="103820"/>
                    <a:pt x="98694" y="111327"/>
                  </a:cubicBezTo>
                  <a:cubicBezTo>
                    <a:pt x="99547" y="112346"/>
                    <a:pt x="99879" y="113767"/>
                    <a:pt x="99737" y="115211"/>
                  </a:cubicBezTo>
                  <a:cubicBezTo>
                    <a:pt x="99357" y="119119"/>
                    <a:pt x="98599" y="126958"/>
                    <a:pt x="97982" y="133045"/>
                  </a:cubicBezTo>
                  <a:cubicBezTo>
                    <a:pt x="97840" y="134324"/>
                    <a:pt x="96939" y="135389"/>
                    <a:pt x="95872" y="136124"/>
                  </a:cubicBezTo>
                  <a:cubicBezTo>
                    <a:pt x="94117" y="137331"/>
                    <a:pt x="92837" y="139273"/>
                    <a:pt x="92624" y="141523"/>
                  </a:cubicBezTo>
                  <a:cubicBezTo>
                    <a:pt x="92434" y="143323"/>
                    <a:pt x="92932" y="145005"/>
                    <a:pt x="94023" y="146284"/>
                  </a:cubicBezTo>
                  <a:cubicBezTo>
                    <a:pt x="95113" y="147563"/>
                    <a:pt x="96654" y="148273"/>
                    <a:pt x="98362" y="148273"/>
                  </a:cubicBezTo>
                  <a:cubicBezTo>
                    <a:pt x="100069" y="148297"/>
                    <a:pt x="101752" y="147610"/>
                    <a:pt x="103080" y="146355"/>
                  </a:cubicBezTo>
                  <a:cubicBezTo>
                    <a:pt x="104384" y="145123"/>
                    <a:pt x="105214" y="143465"/>
                    <a:pt x="105404" y="141713"/>
                  </a:cubicBezTo>
                  <a:cubicBezTo>
                    <a:pt x="105404" y="141689"/>
                    <a:pt x="105404" y="141665"/>
                    <a:pt x="105404" y="141618"/>
                  </a:cubicBezTo>
                  <a:cubicBezTo>
                    <a:pt x="105404" y="141571"/>
                    <a:pt x="105404" y="141523"/>
                    <a:pt x="105427" y="141500"/>
                  </a:cubicBezTo>
                  <a:cubicBezTo>
                    <a:pt x="105617" y="139581"/>
                    <a:pt x="104953" y="137829"/>
                    <a:pt x="103791" y="136621"/>
                  </a:cubicBezTo>
                  <a:close/>
                  <a:moveTo>
                    <a:pt x="8498" y="53019"/>
                  </a:moveTo>
                  <a:cubicBezTo>
                    <a:pt x="8403" y="53161"/>
                    <a:pt x="8309" y="53303"/>
                    <a:pt x="8143" y="53398"/>
                  </a:cubicBezTo>
                  <a:cubicBezTo>
                    <a:pt x="7289" y="53990"/>
                    <a:pt x="5961" y="53729"/>
                    <a:pt x="5202" y="52830"/>
                  </a:cubicBezTo>
                  <a:cubicBezTo>
                    <a:pt x="5084" y="52664"/>
                    <a:pt x="4989" y="52498"/>
                    <a:pt x="4894" y="52309"/>
                  </a:cubicBezTo>
                  <a:cubicBezTo>
                    <a:pt x="4752" y="52001"/>
                    <a:pt x="4633" y="51669"/>
                    <a:pt x="4657" y="51337"/>
                  </a:cubicBezTo>
                  <a:cubicBezTo>
                    <a:pt x="4681" y="50864"/>
                    <a:pt x="4894" y="50438"/>
                    <a:pt x="5274" y="50153"/>
                  </a:cubicBezTo>
                  <a:cubicBezTo>
                    <a:pt x="5297" y="50130"/>
                    <a:pt x="5368" y="50059"/>
                    <a:pt x="5345" y="50106"/>
                  </a:cubicBezTo>
                  <a:cubicBezTo>
                    <a:pt x="5321" y="50130"/>
                    <a:pt x="5392" y="50082"/>
                    <a:pt x="5416" y="50059"/>
                  </a:cubicBezTo>
                  <a:cubicBezTo>
                    <a:pt x="5819" y="49822"/>
                    <a:pt x="6317" y="49727"/>
                    <a:pt x="6839" y="49845"/>
                  </a:cubicBezTo>
                  <a:cubicBezTo>
                    <a:pt x="7384" y="49964"/>
                    <a:pt x="7905" y="50248"/>
                    <a:pt x="8261" y="50698"/>
                  </a:cubicBezTo>
                  <a:cubicBezTo>
                    <a:pt x="8925" y="51456"/>
                    <a:pt x="8972" y="52380"/>
                    <a:pt x="8498" y="53019"/>
                  </a:cubicBezTo>
                  <a:close/>
                  <a:moveTo>
                    <a:pt x="101041" y="141665"/>
                  </a:moveTo>
                  <a:cubicBezTo>
                    <a:pt x="100994" y="142210"/>
                    <a:pt x="100733" y="142731"/>
                    <a:pt x="100330" y="143110"/>
                  </a:cubicBezTo>
                  <a:cubicBezTo>
                    <a:pt x="99927" y="143489"/>
                    <a:pt x="99405" y="143702"/>
                    <a:pt x="98883" y="143702"/>
                  </a:cubicBezTo>
                  <a:cubicBezTo>
                    <a:pt x="98362" y="143702"/>
                    <a:pt x="97887" y="143489"/>
                    <a:pt x="97555" y="143087"/>
                  </a:cubicBezTo>
                  <a:cubicBezTo>
                    <a:pt x="97224" y="142708"/>
                    <a:pt x="97058" y="142163"/>
                    <a:pt x="97129" y="141618"/>
                  </a:cubicBezTo>
                  <a:cubicBezTo>
                    <a:pt x="97129" y="141547"/>
                    <a:pt x="97176" y="141500"/>
                    <a:pt x="97176" y="141429"/>
                  </a:cubicBezTo>
                  <a:cubicBezTo>
                    <a:pt x="97366" y="140387"/>
                    <a:pt x="98291" y="139558"/>
                    <a:pt x="99310" y="139558"/>
                  </a:cubicBezTo>
                  <a:cubicBezTo>
                    <a:pt x="100021" y="139558"/>
                    <a:pt x="100614" y="139984"/>
                    <a:pt x="100899" y="140600"/>
                  </a:cubicBezTo>
                  <a:cubicBezTo>
                    <a:pt x="101041" y="140884"/>
                    <a:pt x="101088" y="141216"/>
                    <a:pt x="101065" y="141594"/>
                  </a:cubicBezTo>
                  <a:cubicBezTo>
                    <a:pt x="101041" y="141618"/>
                    <a:pt x="101041" y="141642"/>
                    <a:pt x="101041" y="141665"/>
                  </a:cubicBezTo>
                  <a:close/>
                </a:path>
              </a:pathLst>
            </a:custGeom>
            <a:solidFill>
              <a:srgbClr val="CF2234"/>
            </a:solidFill>
            <a:ln w="2369" cap="flat">
              <a:noFill/>
              <a:prstDash val="solid"/>
              <a:miter/>
            </a:ln>
          </p:spPr>
          <p:txBody>
            <a:bodyPr rtlCol="0" anchor="ctr"/>
            <a:lstStyle/>
            <a:p>
              <a:endParaRPr lang="tr-TR"/>
            </a:p>
          </p:txBody>
        </p:sp>
        <p:sp>
          <p:nvSpPr>
            <p:cNvPr id="70" name="Serbest Form 152">
              <a:extLst>
                <a:ext uri="{FF2B5EF4-FFF2-40B4-BE49-F238E27FC236}">
                  <a16:creationId xmlns:a16="http://schemas.microsoft.com/office/drawing/2014/main" id="{928FBC39-600A-4A26-943D-FF94CF39574F}"/>
                </a:ext>
              </a:extLst>
            </p:cNvPr>
            <p:cNvSpPr/>
            <p:nvPr/>
          </p:nvSpPr>
          <p:spPr>
            <a:xfrm>
              <a:off x="11493747" y="6254965"/>
              <a:ext cx="85358" cy="198940"/>
            </a:xfrm>
            <a:custGeom>
              <a:avLst/>
              <a:gdLst>
                <a:gd name="connsiteX0" fmla="*/ 81915 w 85358"/>
                <a:gd name="connsiteY0" fmla="*/ 795 h 198939"/>
                <a:gd name="connsiteX1" fmla="*/ 73237 w 85358"/>
                <a:gd name="connsiteY1" fmla="*/ 85 h 198939"/>
                <a:gd name="connsiteX2" fmla="*/ 64488 w 85358"/>
                <a:gd name="connsiteY2" fmla="*/ 2619 h 198939"/>
                <a:gd name="connsiteX3" fmla="*/ 53367 w 85358"/>
                <a:gd name="connsiteY3" fmla="*/ 12021 h 198939"/>
                <a:gd name="connsiteX4" fmla="*/ 49242 w 85358"/>
                <a:gd name="connsiteY4" fmla="*/ 13324 h 198939"/>
                <a:gd name="connsiteX5" fmla="*/ 40184 w 85358"/>
                <a:gd name="connsiteY5" fmla="*/ 12495 h 198939"/>
                <a:gd name="connsiteX6" fmla="*/ 32122 w 85358"/>
                <a:gd name="connsiteY6" fmla="*/ 15076 h 198939"/>
                <a:gd name="connsiteX7" fmla="*/ 25389 w 85358"/>
                <a:gd name="connsiteY7" fmla="*/ 20808 h 198939"/>
                <a:gd name="connsiteX8" fmla="*/ 21429 w 85358"/>
                <a:gd name="connsiteY8" fmla="*/ 21589 h 198939"/>
                <a:gd name="connsiteX9" fmla="*/ 21097 w 85358"/>
                <a:gd name="connsiteY9" fmla="*/ 21542 h 198939"/>
                <a:gd name="connsiteX10" fmla="*/ 13581 w 85358"/>
                <a:gd name="connsiteY10" fmla="*/ 27936 h 198939"/>
                <a:gd name="connsiteX11" fmla="*/ 20077 w 85358"/>
                <a:gd name="connsiteY11" fmla="*/ 35752 h 198939"/>
                <a:gd name="connsiteX12" fmla="*/ 25199 w 85358"/>
                <a:gd name="connsiteY12" fmla="*/ 34189 h 198939"/>
                <a:gd name="connsiteX13" fmla="*/ 27641 w 85358"/>
                <a:gd name="connsiteY13" fmla="*/ 29381 h 198939"/>
                <a:gd name="connsiteX14" fmla="*/ 27641 w 85358"/>
                <a:gd name="connsiteY14" fmla="*/ 28268 h 198939"/>
                <a:gd name="connsiteX15" fmla="*/ 28874 w 85358"/>
                <a:gd name="connsiteY15" fmla="*/ 24407 h 198939"/>
                <a:gd name="connsiteX16" fmla="*/ 35584 w 85358"/>
                <a:gd name="connsiteY16" fmla="*/ 18723 h 198939"/>
                <a:gd name="connsiteX17" fmla="*/ 39734 w 85358"/>
                <a:gd name="connsiteY17" fmla="*/ 17468 h 198939"/>
                <a:gd name="connsiteX18" fmla="*/ 48720 w 85358"/>
                <a:gd name="connsiteY18" fmla="*/ 18297 h 198939"/>
                <a:gd name="connsiteX19" fmla="*/ 56782 w 85358"/>
                <a:gd name="connsiteY19" fmla="*/ 15763 h 198939"/>
                <a:gd name="connsiteX20" fmla="*/ 67902 w 85358"/>
                <a:gd name="connsiteY20" fmla="*/ 6385 h 198939"/>
                <a:gd name="connsiteX21" fmla="*/ 72051 w 85358"/>
                <a:gd name="connsiteY21" fmla="*/ 5058 h 198939"/>
                <a:gd name="connsiteX22" fmla="*/ 79117 w 85358"/>
                <a:gd name="connsiteY22" fmla="*/ 5650 h 198939"/>
                <a:gd name="connsiteX23" fmla="*/ 81251 w 85358"/>
                <a:gd name="connsiteY23" fmla="*/ 8374 h 198939"/>
                <a:gd name="connsiteX24" fmla="*/ 81156 w 85358"/>
                <a:gd name="connsiteY24" fmla="*/ 25000 h 198939"/>
                <a:gd name="connsiteX25" fmla="*/ 77078 w 85358"/>
                <a:gd name="connsiteY25" fmla="*/ 28931 h 198939"/>
                <a:gd name="connsiteX26" fmla="*/ 39852 w 85358"/>
                <a:gd name="connsiteY26" fmla="*/ 27723 h 198939"/>
                <a:gd name="connsiteX27" fmla="*/ 31672 w 85358"/>
                <a:gd name="connsiteY27" fmla="*/ 30257 h 198939"/>
                <a:gd name="connsiteX28" fmla="*/ 5069 w 85358"/>
                <a:gd name="connsiteY28" fmla="*/ 52638 h 198939"/>
                <a:gd name="connsiteX29" fmla="*/ 1393 w 85358"/>
                <a:gd name="connsiteY29" fmla="*/ 60027 h 198939"/>
                <a:gd name="connsiteX30" fmla="*/ 18 w 85358"/>
                <a:gd name="connsiteY30" fmla="*/ 82218 h 198939"/>
                <a:gd name="connsiteX31" fmla="*/ 2721 w 85358"/>
                <a:gd name="connsiteY31" fmla="*/ 90223 h 198939"/>
                <a:gd name="connsiteX32" fmla="*/ 11660 w 85358"/>
                <a:gd name="connsiteY32" fmla="*/ 100762 h 198939"/>
                <a:gd name="connsiteX33" fmla="*/ 12988 w 85358"/>
                <a:gd name="connsiteY33" fmla="*/ 104623 h 198939"/>
                <a:gd name="connsiteX34" fmla="*/ 10901 w 85358"/>
                <a:gd name="connsiteY34" fmla="*/ 141166 h 198939"/>
                <a:gd name="connsiteX35" fmla="*/ 13699 w 85358"/>
                <a:gd name="connsiteY35" fmla="*/ 148697 h 198939"/>
                <a:gd name="connsiteX36" fmla="*/ 50356 w 85358"/>
                <a:gd name="connsiteY36" fmla="*/ 187206 h 198939"/>
                <a:gd name="connsiteX37" fmla="*/ 51779 w 85358"/>
                <a:gd name="connsiteY37" fmla="*/ 190711 h 198939"/>
                <a:gd name="connsiteX38" fmla="*/ 51281 w 85358"/>
                <a:gd name="connsiteY38" fmla="*/ 197887 h 198939"/>
                <a:gd name="connsiteX39" fmla="*/ 53486 w 85358"/>
                <a:gd name="connsiteY39" fmla="*/ 200090 h 198939"/>
                <a:gd name="connsiteX40" fmla="*/ 55952 w 85358"/>
                <a:gd name="connsiteY40" fmla="*/ 198290 h 198939"/>
                <a:gd name="connsiteX41" fmla="*/ 56450 w 85358"/>
                <a:gd name="connsiteY41" fmla="*/ 191256 h 198939"/>
                <a:gd name="connsiteX42" fmla="*/ 53747 w 85358"/>
                <a:gd name="connsiteY42" fmla="*/ 184459 h 198939"/>
                <a:gd name="connsiteX43" fmla="*/ 17066 w 85358"/>
                <a:gd name="connsiteY43" fmla="*/ 145808 h 198939"/>
                <a:gd name="connsiteX44" fmla="*/ 15620 w 85358"/>
                <a:gd name="connsiteY44" fmla="*/ 141995 h 198939"/>
                <a:gd name="connsiteX45" fmla="*/ 17754 w 85358"/>
                <a:gd name="connsiteY45" fmla="*/ 105475 h 198939"/>
                <a:gd name="connsiteX46" fmla="*/ 15003 w 85358"/>
                <a:gd name="connsiteY46" fmla="*/ 97589 h 198939"/>
                <a:gd name="connsiteX47" fmla="*/ 6041 w 85358"/>
                <a:gd name="connsiteY47" fmla="*/ 87050 h 198939"/>
                <a:gd name="connsiteX48" fmla="*/ 4737 w 85358"/>
                <a:gd name="connsiteY48" fmla="*/ 83095 h 198939"/>
                <a:gd name="connsiteX49" fmla="*/ 6159 w 85358"/>
                <a:gd name="connsiteY49" fmla="*/ 60406 h 198939"/>
                <a:gd name="connsiteX50" fmla="*/ 7938 w 85358"/>
                <a:gd name="connsiteY50" fmla="*/ 56711 h 198939"/>
                <a:gd name="connsiteX51" fmla="*/ 35229 w 85358"/>
                <a:gd name="connsiteY51" fmla="*/ 33833 h 198939"/>
                <a:gd name="connsiteX52" fmla="*/ 39331 w 85358"/>
                <a:gd name="connsiteY52" fmla="*/ 32697 h 198939"/>
                <a:gd name="connsiteX53" fmla="*/ 81891 w 85358"/>
                <a:gd name="connsiteY53" fmla="*/ 34354 h 198939"/>
                <a:gd name="connsiteX54" fmla="*/ 86230 w 85358"/>
                <a:gd name="connsiteY54" fmla="*/ 30305 h 198939"/>
                <a:gd name="connsiteX55" fmla="*/ 86538 w 85358"/>
                <a:gd name="connsiteY55" fmla="*/ 6029 h 198939"/>
                <a:gd name="connsiteX56" fmla="*/ 81915 w 85358"/>
                <a:gd name="connsiteY56" fmla="*/ 795 h 198939"/>
                <a:gd name="connsiteX57" fmla="*/ 22354 w 85358"/>
                <a:gd name="connsiteY57" fmla="*/ 29878 h 198939"/>
                <a:gd name="connsiteX58" fmla="*/ 21998 w 85358"/>
                <a:gd name="connsiteY58" fmla="*/ 30328 h 198939"/>
                <a:gd name="connsiteX59" fmla="*/ 20433 w 85358"/>
                <a:gd name="connsiteY59" fmla="*/ 30802 h 198939"/>
                <a:gd name="connsiteX60" fmla="*/ 18418 w 85358"/>
                <a:gd name="connsiteY60" fmla="*/ 28386 h 198939"/>
                <a:gd name="connsiteX61" fmla="*/ 18916 w 85358"/>
                <a:gd name="connsiteY61" fmla="*/ 27202 h 198939"/>
                <a:gd name="connsiteX62" fmla="*/ 20741 w 85358"/>
                <a:gd name="connsiteY62" fmla="*/ 26421 h 198939"/>
                <a:gd name="connsiteX63" fmla="*/ 22235 w 85358"/>
                <a:gd name="connsiteY63" fmla="*/ 27226 h 198939"/>
                <a:gd name="connsiteX64" fmla="*/ 22757 w 85358"/>
                <a:gd name="connsiteY64" fmla="*/ 28836 h 198939"/>
                <a:gd name="connsiteX65" fmla="*/ 22354 w 85358"/>
                <a:gd name="connsiteY65" fmla="*/ 29878 h 198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85358" h="198939">
                  <a:moveTo>
                    <a:pt x="81915" y="795"/>
                  </a:moveTo>
                  <a:cubicBezTo>
                    <a:pt x="78998" y="677"/>
                    <a:pt x="76106" y="440"/>
                    <a:pt x="73237" y="85"/>
                  </a:cubicBezTo>
                  <a:cubicBezTo>
                    <a:pt x="70083" y="-294"/>
                    <a:pt x="66882" y="606"/>
                    <a:pt x="64488" y="2619"/>
                  </a:cubicBezTo>
                  <a:cubicBezTo>
                    <a:pt x="61073" y="5508"/>
                    <a:pt x="56070" y="9724"/>
                    <a:pt x="53367" y="12021"/>
                  </a:cubicBezTo>
                  <a:cubicBezTo>
                    <a:pt x="52229" y="12992"/>
                    <a:pt x="50735" y="13466"/>
                    <a:pt x="49242" y="13324"/>
                  </a:cubicBezTo>
                  <a:cubicBezTo>
                    <a:pt x="46823" y="13111"/>
                    <a:pt x="43101" y="12755"/>
                    <a:pt x="40184" y="12495"/>
                  </a:cubicBezTo>
                  <a:cubicBezTo>
                    <a:pt x="37244" y="12234"/>
                    <a:pt x="34351" y="13205"/>
                    <a:pt x="32122" y="15076"/>
                  </a:cubicBezTo>
                  <a:cubicBezTo>
                    <a:pt x="29870" y="16995"/>
                    <a:pt x="27617" y="18889"/>
                    <a:pt x="25389" y="20808"/>
                  </a:cubicBezTo>
                  <a:cubicBezTo>
                    <a:pt x="24322" y="21708"/>
                    <a:pt x="22828" y="21779"/>
                    <a:pt x="21429" y="21589"/>
                  </a:cubicBezTo>
                  <a:cubicBezTo>
                    <a:pt x="21310" y="21566"/>
                    <a:pt x="21216" y="21566"/>
                    <a:pt x="21097" y="21542"/>
                  </a:cubicBezTo>
                  <a:cubicBezTo>
                    <a:pt x="17208" y="21163"/>
                    <a:pt x="13842" y="24029"/>
                    <a:pt x="13581" y="27936"/>
                  </a:cubicBezTo>
                  <a:cubicBezTo>
                    <a:pt x="13320" y="31844"/>
                    <a:pt x="16213" y="35349"/>
                    <a:pt x="20077" y="35752"/>
                  </a:cubicBezTo>
                  <a:cubicBezTo>
                    <a:pt x="21951" y="35941"/>
                    <a:pt x="23776" y="35397"/>
                    <a:pt x="25199" y="34189"/>
                  </a:cubicBezTo>
                  <a:cubicBezTo>
                    <a:pt x="26622" y="32981"/>
                    <a:pt x="27499" y="31276"/>
                    <a:pt x="27641" y="29381"/>
                  </a:cubicBezTo>
                  <a:cubicBezTo>
                    <a:pt x="27665" y="29002"/>
                    <a:pt x="27665" y="28647"/>
                    <a:pt x="27641" y="28268"/>
                  </a:cubicBezTo>
                  <a:cubicBezTo>
                    <a:pt x="27523" y="26823"/>
                    <a:pt x="27783" y="25331"/>
                    <a:pt x="28874" y="24407"/>
                  </a:cubicBezTo>
                  <a:cubicBezTo>
                    <a:pt x="31340" y="22323"/>
                    <a:pt x="33924" y="20144"/>
                    <a:pt x="35584" y="18723"/>
                  </a:cubicBezTo>
                  <a:cubicBezTo>
                    <a:pt x="36722" y="17752"/>
                    <a:pt x="38216" y="17326"/>
                    <a:pt x="39734" y="17468"/>
                  </a:cubicBezTo>
                  <a:cubicBezTo>
                    <a:pt x="42152" y="17705"/>
                    <a:pt x="45804" y="18037"/>
                    <a:pt x="48720" y="18297"/>
                  </a:cubicBezTo>
                  <a:cubicBezTo>
                    <a:pt x="51636" y="18558"/>
                    <a:pt x="54553" y="17634"/>
                    <a:pt x="56782" y="15763"/>
                  </a:cubicBezTo>
                  <a:cubicBezTo>
                    <a:pt x="60172" y="12921"/>
                    <a:pt x="65175" y="8682"/>
                    <a:pt x="67902" y="6385"/>
                  </a:cubicBezTo>
                  <a:cubicBezTo>
                    <a:pt x="69064" y="5413"/>
                    <a:pt x="70534" y="4940"/>
                    <a:pt x="72051" y="5058"/>
                  </a:cubicBezTo>
                  <a:cubicBezTo>
                    <a:pt x="74043" y="5224"/>
                    <a:pt x="76841" y="5461"/>
                    <a:pt x="79117" y="5650"/>
                  </a:cubicBezTo>
                  <a:cubicBezTo>
                    <a:pt x="80469" y="5769"/>
                    <a:pt x="81370" y="7024"/>
                    <a:pt x="81251" y="8374"/>
                  </a:cubicBezTo>
                  <a:cubicBezTo>
                    <a:pt x="81227" y="8753"/>
                    <a:pt x="81180" y="17729"/>
                    <a:pt x="81156" y="25000"/>
                  </a:cubicBezTo>
                  <a:cubicBezTo>
                    <a:pt x="81156" y="27226"/>
                    <a:pt x="79307" y="29002"/>
                    <a:pt x="77078" y="28931"/>
                  </a:cubicBezTo>
                  <a:cubicBezTo>
                    <a:pt x="65578" y="28528"/>
                    <a:pt x="45661" y="28268"/>
                    <a:pt x="39852" y="27723"/>
                  </a:cubicBezTo>
                  <a:cubicBezTo>
                    <a:pt x="36865" y="27439"/>
                    <a:pt x="33901" y="28363"/>
                    <a:pt x="31672" y="30257"/>
                  </a:cubicBezTo>
                  <a:cubicBezTo>
                    <a:pt x="22662" y="37860"/>
                    <a:pt x="13770" y="45320"/>
                    <a:pt x="5069" y="52638"/>
                  </a:cubicBezTo>
                  <a:cubicBezTo>
                    <a:pt x="2887" y="54462"/>
                    <a:pt x="1583" y="57138"/>
                    <a:pt x="1393" y="60027"/>
                  </a:cubicBezTo>
                  <a:cubicBezTo>
                    <a:pt x="919" y="67487"/>
                    <a:pt x="445" y="74877"/>
                    <a:pt x="18" y="82218"/>
                  </a:cubicBezTo>
                  <a:cubicBezTo>
                    <a:pt x="-148" y="85084"/>
                    <a:pt x="824" y="87973"/>
                    <a:pt x="2721" y="90223"/>
                  </a:cubicBezTo>
                  <a:cubicBezTo>
                    <a:pt x="5472" y="93492"/>
                    <a:pt x="9479" y="98205"/>
                    <a:pt x="11660" y="100762"/>
                  </a:cubicBezTo>
                  <a:cubicBezTo>
                    <a:pt x="12609" y="101852"/>
                    <a:pt x="13059" y="103249"/>
                    <a:pt x="12988" y="104623"/>
                  </a:cubicBezTo>
                  <a:cubicBezTo>
                    <a:pt x="12561" y="111609"/>
                    <a:pt x="11352" y="132403"/>
                    <a:pt x="10901" y="141166"/>
                  </a:cubicBezTo>
                  <a:cubicBezTo>
                    <a:pt x="10759" y="143866"/>
                    <a:pt x="11779" y="146590"/>
                    <a:pt x="13699" y="148697"/>
                  </a:cubicBezTo>
                  <a:cubicBezTo>
                    <a:pt x="21903" y="157957"/>
                    <a:pt x="44310" y="181357"/>
                    <a:pt x="50356" y="187206"/>
                  </a:cubicBezTo>
                  <a:cubicBezTo>
                    <a:pt x="51328" y="188201"/>
                    <a:pt x="51850" y="189456"/>
                    <a:pt x="51779" y="190711"/>
                  </a:cubicBezTo>
                  <a:cubicBezTo>
                    <a:pt x="51636" y="192796"/>
                    <a:pt x="51423" y="195874"/>
                    <a:pt x="51281" y="197887"/>
                  </a:cubicBezTo>
                  <a:cubicBezTo>
                    <a:pt x="51210" y="199001"/>
                    <a:pt x="52182" y="199995"/>
                    <a:pt x="53486" y="200090"/>
                  </a:cubicBezTo>
                  <a:cubicBezTo>
                    <a:pt x="54766" y="200185"/>
                    <a:pt x="55881" y="199380"/>
                    <a:pt x="55952" y="198290"/>
                  </a:cubicBezTo>
                  <a:cubicBezTo>
                    <a:pt x="56118" y="195969"/>
                    <a:pt x="56284" y="193624"/>
                    <a:pt x="56450" y="191256"/>
                  </a:cubicBezTo>
                  <a:cubicBezTo>
                    <a:pt x="56616" y="188817"/>
                    <a:pt x="55643" y="186354"/>
                    <a:pt x="53747" y="184459"/>
                  </a:cubicBezTo>
                  <a:cubicBezTo>
                    <a:pt x="45732" y="176573"/>
                    <a:pt x="23278" y="152866"/>
                    <a:pt x="17066" y="145808"/>
                  </a:cubicBezTo>
                  <a:cubicBezTo>
                    <a:pt x="16094" y="144742"/>
                    <a:pt x="15525" y="143369"/>
                    <a:pt x="15620" y="141995"/>
                  </a:cubicBezTo>
                  <a:cubicBezTo>
                    <a:pt x="15976" y="135458"/>
                    <a:pt x="17161" y="114783"/>
                    <a:pt x="17754" y="105475"/>
                  </a:cubicBezTo>
                  <a:cubicBezTo>
                    <a:pt x="17920" y="102681"/>
                    <a:pt x="16924" y="99815"/>
                    <a:pt x="15003" y="97589"/>
                  </a:cubicBezTo>
                  <a:cubicBezTo>
                    <a:pt x="12229" y="94344"/>
                    <a:pt x="8198" y="89608"/>
                    <a:pt x="6041" y="87050"/>
                  </a:cubicBezTo>
                  <a:cubicBezTo>
                    <a:pt x="5092" y="85937"/>
                    <a:pt x="4642" y="84492"/>
                    <a:pt x="4737" y="83095"/>
                  </a:cubicBezTo>
                  <a:cubicBezTo>
                    <a:pt x="5045" y="77979"/>
                    <a:pt x="5827" y="65687"/>
                    <a:pt x="6159" y="60406"/>
                  </a:cubicBezTo>
                  <a:cubicBezTo>
                    <a:pt x="6254" y="58961"/>
                    <a:pt x="6871" y="57611"/>
                    <a:pt x="7938" y="56711"/>
                  </a:cubicBezTo>
                  <a:cubicBezTo>
                    <a:pt x="13178" y="52330"/>
                    <a:pt x="29751" y="38428"/>
                    <a:pt x="35229" y="33833"/>
                  </a:cubicBezTo>
                  <a:cubicBezTo>
                    <a:pt x="36343" y="32886"/>
                    <a:pt x="37860" y="32531"/>
                    <a:pt x="39331" y="32697"/>
                  </a:cubicBezTo>
                  <a:lnTo>
                    <a:pt x="81891" y="34354"/>
                  </a:lnTo>
                  <a:cubicBezTo>
                    <a:pt x="84238" y="34473"/>
                    <a:pt x="86206" y="32649"/>
                    <a:pt x="86230" y="30305"/>
                  </a:cubicBezTo>
                  <a:cubicBezTo>
                    <a:pt x="86325" y="22584"/>
                    <a:pt x="86420" y="7261"/>
                    <a:pt x="86538" y="6029"/>
                  </a:cubicBezTo>
                  <a:cubicBezTo>
                    <a:pt x="86728" y="3235"/>
                    <a:pt x="84665" y="890"/>
                    <a:pt x="81915" y="795"/>
                  </a:cubicBezTo>
                  <a:close/>
                  <a:moveTo>
                    <a:pt x="22354" y="29878"/>
                  </a:moveTo>
                  <a:cubicBezTo>
                    <a:pt x="22235" y="30044"/>
                    <a:pt x="22140" y="30210"/>
                    <a:pt x="21998" y="30328"/>
                  </a:cubicBezTo>
                  <a:cubicBezTo>
                    <a:pt x="21548" y="30707"/>
                    <a:pt x="21002" y="30873"/>
                    <a:pt x="20433" y="30802"/>
                  </a:cubicBezTo>
                  <a:cubicBezTo>
                    <a:pt x="19248" y="30684"/>
                    <a:pt x="18347" y="29594"/>
                    <a:pt x="18418" y="28386"/>
                  </a:cubicBezTo>
                  <a:cubicBezTo>
                    <a:pt x="18441" y="27936"/>
                    <a:pt x="18655" y="27534"/>
                    <a:pt x="18916" y="27202"/>
                  </a:cubicBezTo>
                  <a:cubicBezTo>
                    <a:pt x="19342" y="26681"/>
                    <a:pt x="20006" y="26350"/>
                    <a:pt x="20741" y="26421"/>
                  </a:cubicBezTo>
                  <a:cubicBezTo>
                    <a:pt x="21310" y="26468"/>
                    <a:pt x="21856" y="26752"/>
                    <a:pt x="22235" y="27226"/>
                  </a:cubicBezTo>
                  <a:cubicBezTo>
                    <a:pt x="22615" y="27676"/>
                    <a:pt x="22804" y="28244"/>
                    <a:pt x="22757" y="28836"/>
                  </a:cubicBezTo>
                  <a:cubicBezTo>
                    <a:pt x="22709" y="29239"/>
                    <a:pt x="22567" y="29570"/>
                    <a:pt x="22354" y="29878"/>
                  </a:cubicBezTo>
                  <a:close/>
                </a:path>
              </a:pathLst>
            </a:custGeom>
            <a:solidFill>
              <a:srgbClr val="CF2234"/>
            </a:solidFill>
            <a:ln w="2369" cap="flat">
              <a:noFill/>
              <a:prstDash val="solid"/>
              <a:miter/>
            </a:ln>
          </p:spPr>
          <p:txBody>
            <a:bodyPr rtlCol="0" anchor="ctr"/>
            <a:lstStyle/>
            <a:p>
              <a:endParaRPr lang="tr-TR"/>
            </a:p>
          </p:txBody>
        </p:sp>
        <p:sp>
          <p:nvSpPr>
            <p:cNvPr id="71" name="Serbest Form 153">
              <a:extLst>
                <a:ext uri="{FF2B5EF4-FFF2-40B4-BE49-F238E27FC236}">
                  <a16:creationId xmlns:a16="http://schemas.microsoft.com/office/drawing/2014/main" id="{C503BE0E-DF18-4ED0-99F9-3142425A73FA}"/>
                </a:ext>
              </a:extLst>
            </p:cNvPr>
            <p:cNvSpPr/>
            <p:nvPr/>
          </p:nvSpPr>
          <p:spPr>
            <a:xfrm>
              <a:off x="11578282" y="6354283"/>
              <a:ext cx="21340" cy="61577"/>
            </a:xfrm>
            <a:custGeom>
              <a:avLst/>
              <a:gdLst>
                <a:gd name="connsiteX0" fmla="*/ 22016 w 21339"/>
                <a:gd name="connsiteY0" fmla="*/ 53880 h 61576"/>
                <a:gd name="connsiteX1" fmla="*/ 21067 w 21339"/>
                <a:gd name="connsiteY1" fmla="*/ 52577 h 61576"/>
                <a:gd name="connsiteX2" fmla="*/ 16349 w 21339"/>
                <a:gd name="connsiteY2" fmla="*/ 50422 h 61576"/>
                <a:gd name="connsiteX3" fmla="*/ 15519 w 21339"/>
                <a:gd name="connsiteY3" fmla="*/ 50422 h 61576"/>
                <a:gd name="connsiteX4" fmla="*/ 11654 w 21339"/>
                <a:gd name="connsiteY4" fmla="*/ 49309 h 61576"/>
                <a:gd name="connsiteX5" fmla="*/ 6082 w 21339"/>
                <a:gd name="connsiteY5" fmla="*/ 43364 h 61576"/>
                <a:gd name="connsiteX6" fmla="*/ 4825 w 21339"/>
                <a:gd name="connsiteY6" fmla="*/ 39717 h 61576"/>
                <a:gd name="connsiteX7" fmla="*/ 8050 w 21339"/>
                <a:gd name="connsiteY7" fmla="*/ 2629 h 61576"/>
                <a:gd name="connsiteX8" fmla="*/ 5655 w 21339"/>
                <a:gd name="connsiteY8" fmla="*/ 0 h 61576"/>
                <a:gd name="connsiteX9" fmla="*/ 5608 w 21339"/>
                <a:gd name="connsiteY9" fmla="*/ 0 h 61576"/>
                <a:gd name="connsiteX10" fmla="*/ 3142 w 21339"/>
                <a:gd name="connsiteY10" fmla="*/ 2250 h 61576"/>
                <a:gd name="connsiteX11" fmla="*/ 36 w 21339"/>
                <a:gd name="connsiteY11" fmla="*/ 39125 h 61576"/>
                <a:gd name="connsiteX12" fmla="*/ 2644 w 21339"/>
                <a:gd name="connsiteY12" fmla="*/ 46420 h 61576"/>
                <a:gd name="connsiteX13" fmla="*/ 8169 w 21339"/>
                <a:gd name="connsiteY13" fmla="*/ 52269 h 61576"/>
                <a:gd name="connsiteX14" fmla="*/ 8927 w 21339"/>
                <a:gd name="connsiteY14" fmla="*/ 55822 h 61576"/>
                <a:gd name="connsiteX15" fmla="*/ 8880 w 21339"/>
                <a:gd name="connsiteY15" fmla="*/ 56130 h 61576"/>
                <a:gd name="connsiteX16" fmla="*/ 15187 w 21339"/>
                <a:gd name="connsiteY16" fmla="*/ 62737 h 61576"/>
                <a:gd name="connsiteX17" fmla="*/ 20237 w 21339"/>
                <a:gd name="connsiteY17" fmla="*/ 61293 h 61576"/>
                <a:gd name="connsiteX18" fmla="*/ 22703 w 21339"/>
                <a:gd name="connsiteY18" fmla="*/ 57101 h 61576"/>
                <a:gd name="connsiteX19" fmla="*/ 22016 w 21339"/>
                <a:gd name="connsiteY19" fmla="*/ 53880 h 61576"/>
                <a:gd name="connsiteX20" fmla="*/ 17866 w 21339"/>
                <a:gd name="connsiteY20" fmla="*/ 56746 h 61576"/>
                <a:gd name="connsiteX21" fmla="*/ 17843 w 21339"/>
                <a:gd name="connsiteY21" fmla="*/ 56840 h 61576"/>
                <a:gd name="connsiteX22" fmla="*/ 17107 w 21339"/>
                <a:gd name="connsiteY22" fmla="*/ 58048 h 61576"/>
                <a:gd name="connsiteX23" fmla="*/ 15543 w 21339"/>
                <a:gd name="connsiteY23" fmla="*/ 58498 h 61576"/>
                <a:gd name="connsiteX24" fmla="*/ 14570 w 21339"/>
                <a:gd name="connsiteY24" fmla="*/ 58167 h 61576"/>
                <a:gd name="connsiteX25" fmla="*/ 13598 w 21339"/>
                <a:gd name="connsiteY25" fmla="*/ 56461 h 61576"/>
                <a:gd name="connsiteX26" fmla="*/ 15922 w 21339"/>
                <a:gd name="connsiteY26" fmla="*/ 54709 h 61576"/>
                <a:gd name="connsiteX27" fmla="*/ 17368 w 21339"/>
                <a:gd name="connsiteY27" fmla="*/ 55372 h 61576"/>
                <a:gd name="connsiteX28" fmla="*/ 17653 w 21339"/>
                <a:gd name="connsiteY28" fmla="*/ 55846 h 61576"/>
                <a:gd name="connsiteX29" fmla="*/ 17866 w 21339"/>
                <a:gd name="connsiteY29" fmla="*/ 56651 h 61576"/>
                <a:gd name="connsiteX30" fmla="*/ 17866 w 21339"/>
                <a:gd name="connsiteY30" fmla="*/ 56746 h 6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339" h="61576">
                  <a:moveTo>
                    <a:pt x="22016" y="53880"/>
                  </a:moveTo>
                  <a:cubicBezTo>
                    <a:pt x="21778" y="53406"/>
                    <a:pt x="21447" y="52980"/>
                    <a:pt x="21067" y="52577"/>
                  </a:cubicBezTo>
                  <a:cubicBezTo>
                    <a:pt x="19882" y="51322"/>
                    <a:pt x="18198" y="50541"/>
                    <a:pt x="16349" y="50422"/>
                  </a:cubicBezTo>
                  <a:cubicBezTo>
                    <a:pt x="16064" y="50398"/>
                    <a:pt x="15780" y="50398"/>
                    <a:pt x="15519" y="50422"/>
                  </a:cubicBezTo>
                  <a:cubicBezTo>
                    <a:pt x="14096" y="50493"/>
                    <a:pt x="12579" y="50280"/>
                    <a:pt x="11654" y="49309"/>
                  </a:cubicBezTo>
                  <a:cubicBezTo>
                    <a:pt x="9591" y="47130"/>
                    <a:pt x="7457" y="44857"/>
                    <a:pt x="6082" y="43364"/>
                  </a:cubicBezTo>
                  <a:cubicBezTo>
                    <a:pt x="5134" y="42370"/>
                    <a:pt x="4707" y="41044"/>
                    <a:pt x="4825" y="39717"/>
                  </a:cubicBezTo>
                  <a:cubicBezTo>
                    <a:pt x="5442" y="32849"/>
                    <a:pt x="6959" y="15300"/>
                    <a:pt x="8050" y="2629"/>
                  </a:cubicBezTo>
                  <a:cubicBezTo>
                    <a:pt x="8169" y="1208"/>
                    <a:pt x="7054" y="0"/>
                    <a:pt x="5655" y="0"/>
                  </a:cubicBezTo>
                  <a:cubicBezTo>
                    <a:pt x="5632" y="0"/>
                    <a:pt x="5632" y="0"/>
                    <a:pt x="5608" y="0"/>
                  </a:cubicBezTo>
                  <a:cubicBezTo>
                    <a:pt x="4327" y="-23"/>
                    <a:pt x="3237" y="971"/>
                    <a:pt x="3142" y="2250"/>
                  </a:cubicBezTo>
                  <a:cubicBezTo>
                    <a:pt x="1909" y="16673"/>
                    <a:pt x="1269" y="25010"/>
                    <a:pt x="36" y="39125"/>
                  </a:cubicBezTo>
                  <a:cubicBezTo>
                    <a:pt x="-201" y="41778"/>
                    <a:pt x="747" y="44407"/>
                    <a:pt x="2644" y="46420"/>
                  </a:cubicBezTo>
                  <a:cubicBezTo>
                    <a:pt x="4493" y="48385"/>
                    <a:pt x="6343" y="50327"/>
                    <a:pt x="8169" y="52269"/>
                  </a:cubicBezTo>
                  <a:cubicBezTo>
                    <a:pt x="9070" y="53217"/>
                    <a:pt x="9117" y="54590"/>
                    <a:pt x="8927" y="55822"/>
                  </a:cubicBezTo>
                  <a:cubicBezTo>
                    <a:pt x="8904" y="55917"/>
                    <a:pt x="8904" y="56035"/>
                    <a:pt x="8880" y="56130"/>
                  </a:cubicBezTo>
                  <a:cubicBezTo>
                    <a:pt x="8572" y="59516"/>
                    <a:pt x="11393" y="62477"/>
                    <a:pt x="15187" y="62737"/>
                  </a:cubicBezTo>
                  <a:cubicBezTo>
                    <a:pt x="17013" y="62856"/>
                    <a:pt x="18815" y="62335"/>
                    <a:pt x="20237" y="61293"/>
                  </a:cubicBezTo>
                  <a:cubicBezTo>
                    <a:pt x="21660" y="60227"/>
                    <a:pt x="22537" y="58735"/>
                    <a:pt x="22703" y="57101"/>
                  </a:cubicBezTo>
                  <a:cubicBezTo>
                    <a:pt x="22774" y="55940"/>
                    <a:pt x="22561" y="54851"/>
                    <a:pt x="22016" y="53880"/>
                  </a:cubicBezTo>
                  <a:close/>
                  <a:moveTo>
                    <a:pt x="17866" y="56746"/>
                  </a:moveTo>
                  <a:cubicBezTo>
                    <a:pt x="17890" y="56769"/>
                    <a:pt x="17866" y="56793"/>
                    <a:pt x="17843" y="56840"/>
                  </a:cubicBezTo>
                  <a:cubicBezTo>
                    <a:pt x="17771" y="57314"/>
                    <a:pt x="17511" y="57740"/>
                    <a:pt x="17107" y="58048"/>
                  </a:cubicBezTo>
                  <a:cubicBezTo>
                    <a:pt x="16657" y="58380"/>
                    <a:pt x="16112" y="58545"/>
                    <a:pt x="15543" y="58498"/>
                  </a:cubicBezTo>
                  <a:cubicBezTo>
                    <a:pt x="15163" y="58474"/>
                    <a:pt x="14855" y="58356"/>
                    <a:pt x="14570" y="58167"/>
                  </a:cubicBezTo>
                  <a:cubicBezTo>
                    <a:pt x="13954" y="57811"/>
                    <a:pt x="13551" y="57172"/>
                    <a:pt x="13598" y="56461"/>
                  </a:cubicBezTo>
                  <a:cubicBezTo>
                    <a:pt x="13693" y="55419"/>
                    <a:pt x="14736" y="54638"/>
                    <a:pt x="15922" y="54709"/>
                  </a:cubicBezTo>
                  <a:cubicBezTo>
                    <a:pt x="16491" y="54756"/>
                    <a:pt x="17013" y="54993"/>
                    <a:pt x="17368" y="55372"/>
                  </a:cubicBezTo>
                  <a:cubicBezTo>
                    <a:pt x="17511" y="55514"/>
                    <a:pt x="17582" y="55680"/>
                    <a:pt x="17653" y="55846"/>
                  </a:cubicBezTo>
                  <a:cubicBezTo>
                    <a:pt x="17771" y="56106"/>
                    <a:pt x="17866" y="56367"/>
                    <a:pt x="17866" y="56651"/>
                  </a:cubicBezTo>
                  <a:cubicBezTo>
                    <a:pt x="17890" y="56674"/>
                    <a:pt x="17843" y="56698"/>
                    <a:pt x="17866" y="56746"/>
                  </a:cubicBezTo>
                  <a:close/>
                </a:path>
              </a:pathLst>
            </a:custGeom>
            <a:solidFill>
              <a:srgbClr val="CF2234"/>
            </a:solidFill>
            <a:ln w="2369" cap="flat">
              <a:noFill/>
              <a:prstDash val="solid"/>
              <a:miter/>
            </a:ln>
          </p:spPr>
          <p:txBody>
            <a:bodyPr rtlCol="0" anchor="ctr"/>
            <a:lstStyle/>
            <a:p>
              <a:endParaRPr lang="tr-TR"/>
            </a:p>
          </p:txBody>
        </p:sp>
        <p:sp>
          <p:nvSpPr>
            <p:cNvPr id="72" name="Serbest Form 154">
              <a:extLst>
                <a:ext uri="{FF2B5EF4-FFF2-40B4-BE49-F238E27FC236}">
                  <a16:creationId xmlns:a16="http://schemas.microsoft.com/office/drawing/2014/main" id="{E94E59D6-139A-44B5-8FB0-F100FF8AD3CB}"/>
                </a:ext>
              </a:extLst>
            </p:cNvPr>
            <p:cNvSpPr/>
            <p:nvPr/>
          </p:nvSpPr>
          <p:spPr>
            <a:xfrm>
              <a:off x="11610869" y="6358710"/>
              <a:ext cx="61648" cy="71050"/>
            </a:xfrm>
            <a:custGeom>
              <a:avLst/>
              <a:gdLst>
                <a:gd name="connsiteX0" fmla="*/ 56861 w 61647"/>
                <a:gd name="connsiteY0" fmla="*/ 59802 h 71049"/>
                <a:gd name="connsiteX1" fmla="*/ 56340 w 61647"/>
                <a:gd name="connsiteY1" fmla="*/ 59802 h 71049"/>
                <a:gd name="connsiteX2" fmla="*/ 52759 w 61647"/>
                <a:gd name="connsiteY2" fmla="*/ 58689 h 71049"/>
                <a:gd name="connsiteX3" fmla="*/ 47567 w 61647"/>
                <a:gd name="connsiteY3" fmla="*/ 52958 h 71049"/>
                <a:gd name="connsiteX4" fmla="*/ 40193 w 61647"/>
                <a:gd name="connsiteY4" fmla="*/ 49689 h 71049"/>
                <a:gd name="connsiteX5" fmla="*/ 32179 w 61647"/>
                <a:gd name="connsiteY5" fmla="*/ 49334 h 71049"/>
                <a:gd name="connsiteX6" fmla="*/ 28456 w 61647"/>
                <a:gd name="connsiteY6" fmla="*/ 47747 h 71049"/>
                <a:gd name="connsiteX7" fmla="*/ 6168 w 61647"/>
                <a:gd name="connsiteY7" fmla="*/ 23259 h 71049"/>
                <a:gd name="connsiteX8" fmla="*/ 4911 w 61647"/>
                <a:gd name="connsiteY8" fmla="*/ 19469 h 71049"/>
                <a:gd name="connsiteX9" fmla="*/ 6571 w 61647"/>
                <a:gd name="connsiteY9" fmla="*/ 2654 h 71049"/>
                <a:gd name="connsiteX10" fmla="*/ 4271 w 61647"/>
                <a:gd name="connsiteY10" fmla="*/ 2 h 71049"/>
                <a:gd name="connsiteX11" fmla="*/ 4224 w 61647"/>
                <a:gd name="connsiteY11" fmla="*/ 2 h 71049"/>
                <a:gd name="connsiteX12" fmla="*/ 1687 w 61647"/>
                <a:gd name="connsiteY12" fmla="*/ 2204 h 71049"/>
                <a:gd name="connsiteX13" fmla="*/ 51 w 61647"/>
                <a:gd name="connsiteY13" fmla="*/ 18925 h 71049"/>
                <a:gd name="connsiteX14" fmla="*/ 2564 w 61647"/>
                <a:gd name="connsiteY14" fmla="*/ 26480 h 71049"/>
                <a:gd name="connsiteX15" fmla="*/ 24449 w 61647"/>
                <a:gd name="connsiteY15" fmla="*/ 50447 h 71049"/>
                <a:gd name="connsiteX16" fmla="*/ 31894 w 61647"/>
                <a:gd name="connsiteY16" fmla="*/ 53763 h 71049"/>
                <a:gd name="connsiteX17" fmla="*/ 39908 w 61647"/>
                <a:gd name="connsiteY17" fmla="*/ 54142 h 71049"/>
                <a:gd name="connsiteX18" fmla="*/ 43583 w 61647"/>
                <a:gd name="connsiteY18" fmla="*/ 55681 h 71049"/>
                <a:gd name="connsiteX19" fmla="*/ 49037 w 61647"/>
                <a:gd name="connsiteY19" fmla="*/ 61649 h 71049"/>
                <a:gd name="connsiteX20" fmla="*/ 49440 w 61647"/>
                <a:gd name="connsiteY20" fmla="*/ 65083 h 71049"/>
                <a:gd name="connsiteX21" fmla="*/ 49298 w 61647"/>
                <a:gd name="connsiteY21" fmla="*/ 65818 h 71049"/>
                <a:gd name="connsiteX22" fmla="*/ 50697 w 61647"/>
                <a:gd name="connsiteY22" fmla="*/ 70294 h 71049"/>
                <a:gd name="connsiteX23" fmla="*/ 55225 w 61647"/>
                <a:gd name="connsiteY23" fmla="*/ 72307 h 71049"/>
                <a:gd name="connsiteX24" fmla="*/ 62742 w 61647"/>
                <a:gd name="connsiteY24" fmla="*/ 66457 h 71049"/>
                <a:gd name="connsiteX25" fmla="*/ 62765 w 61647"/>
                <a:gd name="connsiteY25" fmla="*/ 66386 h 71049"/>
                <a:gd name="connsiteX26" fmla="*/ 62765 w 61647"/>
                <a:gd name="connsiteY26" fmla="*/ 66315 h 71049"/>
                <a:gd name="connsiteX27" fmla="*/ 56861 w 61647"/>
                <a:gd name="connsiteY27" fmla="*/ 59802 h 71049"/>
                <a:gd name="connsiteX28" fmla="*/ 55794 w 61647"/>
                <a:gd name="connsiteY28" fmla="*/ 67973 h 71049"/>
                <a:gd name="connsiteX29" fmla="*/ 54395 w 61647"/>
                <a:gd name="connsiteY29" fmla="*/ 67357 h 71049"/>
                <a:gd name="connsiteX30" fmla="*/ 54135 w 61647"/>
                <a:gd name="connsiteY30" fmla="*/ 66883 h 71049"/>
                <a:gd name="connsiteX31" fmla="*/ 53969 w 61647"/>
                <a:gd name="connsiteY31" fmla="*/ 65960 h 71049"/>
                <a:gd name="connsiteX32" fmla="*/ 56292 w 61647"/>
                <a:gd name="connsiteY32" fmla="*/ 64136 h 71049"/>
                <a:gd name="connsiteX33" fmla="*/ 57264 w 61647"/>
                <a:gd name="connsiteY33" fmla="*/ 64420 h 71049"/>
                <a:gd name="connsiteX34" fmla="*/ 57952 w 61647"/>
                <a:gd name="connsiteY34" fmla="*/ 65154 h 71049"/>
                <a:gd name="connsiteX35" fmla="*/ 58118 w 61647"/>
                <a:gd name="connsiteY35" fmla="*/ 66149 h 71049"/>
                <a:gd name="connsiteX36" fmla="*/ 55794 w 61647"/>
                <a:gd name="connsiteY36" fmla="*/ 67973 h 7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1647" h="71049">
                  <a:moveTo>
                    <a:pt x="56861" y="59802"/>
                  </a:moveTo>
                  <a:cubicBezTo>
                    <a:pt x="56695" y="59802"/>
                    <a:pt x="56506" y="59802"/>
                    <a:pt x="56340" y="59802"/>
                  </a:cubicBezTo>
                  <a:cubicBezTo>
                    <a:pt x="54988" y="59849"/>
                    <a:pt x="53613" y="59613"/>
                    <a:pt x="52759" y="58689"/>
                  </a:cubicBezTo>
                  <a:cubicBezTo>
                    <a:pt x="51029" y="56794"/>
                    <a:pt x="49298" y="54876"/>
                    <a:pt x="47567" y="52958"/>
                  </a:cubicBezTo>
                  <a:cubicBezTo>
                    <a:pt x="45765" y="50968"/>
                    <a:pt x="43109" y="49808"/>
                    <a:pt x="40193" y="49689"/>
                  </a:cubicBezTo>
                  <a:cubicBezTo>
                    <a:pt x="37561" y="49571"/>
                    <a:pt x="34360" y="49429"/>
                    <a:pt x="32179" y="49334"/>
                  </a:cubicBezTo>
                  <a:cubicBezTo>
                    <a:pt x="30732" y="49263"/>
                    <a:pt x="29381" y="48742"/>
                    <a:pt x="28456" y="47747"/>
                  </a:cubicBezTo>
                  <a:cubicBezTo>
                    <a:pt x="24188" y="43082"/>
                    <a:pt x="10815" y="28398"/>
                    <a:pt x="6168" y="23259"/>
                  </a:cubicBezTo>
                  <a:cubicBezTo>
                    <a:pt x="5220" y="22217"/>
                    <a:pt x="4769" y="20867"/>
                    <a:pt x="4911" y="19469"/>
                  </a:cubicBezTo>
                  <a:cubicBezTo>
                    <a:pt x="5267" y="15893"/>
                    <a:pt x="6002" y="8551"/>
                    <a:pt x="6571" y="2654"/>
                  </a:cubicBezTo>
                  <a:cubicBezTo>
                    <a:pt x="6713" y="1281"/>
                    <a:pt x="5646" y="49"/>
                    <a:pt x="4271" y="2"/>
                  </a:cubicBezTo>
                  <a:cubicBezTo>
                    <a:pt x="4247" y="2"/>
                    <a:pt x="4247" y="2"/>
                    <a:pt x="4224" y="2"/>
                  </a:cubicBezTo>
                  <a:cubicBezTo>
                    <a:pt x="2920" y="-46"/>
                    <a:pt x="1829" y="902"/>
                    <a:pt x="1687" y="2204"/>
                  </a:cubicBezTo>
                  <a:cubicBezTo>
                    <a:pt x="1141" y="7841"/>
                    <a:pt x="596" y="13406"/>
                    <a:pt x="51" y="18925"/>
                  </a:cubicBezTo>
                  <a:cubicBezTo>
                    <a:pt x="-234" y="21696"/>
                    <a:pt x="691" y="24419"/>
                    <a:pt x="2564" y="26480"/>
                  </a:cubicBezTo>
                  <a:cubicBezTo>
                    <a:pt x="9985" y="34650"/>
                    <a:pt x="17288" y="42632"/>
                    <a:pt x="24449" y="50447"/>
                  </a:cubicBezTo>
                  <a:cubicBezTo>
                    <a:pt x="26275" y="52436"/>
                    <a:pt x="29001" y="53621"/>
                    <a:pt x="31894" y="53763"/>
                  </a:cubicBezTo>
                  <a:cubicBezTo>
                    <a:pt x="34526" y="53881"/>
                    <a:pt x="37727" y="54047"/>
                    <a:pt x="39908" y="54142"/>
                  </a:cubicBezTo>
                  <a:cubicBezTo>
                    <a:pt x="41331" y="54213"/>
                    <a:pt x="42682" y="54710"/>
                    <a:pt x="43583" y="55681"/>
                  </a:cubicBezTo>
                  <a:cubicBezTo>
                    <a:pt x="44935" y="57173"/>
                    <a:pt x="47069" y="59494"/>
                    <a:pt x="49037" y="61649"/>
                  </a:cubicBezTo>
                  <a:cubicBezTo>
                    <a:pt x="49867" y="62549"/>
                    <a:pt x="49748" y="63875"/>
                    <a:pt x="49440" y="65083"/>
                  </a:cubicBezTo>
                  <a:cubicBezTo>
                    <a:pt x="49369" y="65320"/>
                    <a:pt x="49321" y="65557"/>
                    <a:pt x="49298" y="65818"/>
                  </a:cubicBezTo>
                  <a:cubicBezTo>
                    <a:pt x="49084" y="67475"/>
                    <a:pt x="49582" y="69062"/>
                    <a:pt x="50697" y="70294"/>
                  </a:cubicBezTo>
                  <a:cubicBezTo>
                    <a:pt x="51811" y="71525"/>
                    <a:pt x="53423" y="72236"/>
                    <a:pt x="55225" y="72307"/>
                  </a:cubicBezTo>
                  <a:cubicBezTo>
                    <a:pt x="58901" y="72473"/>
                    <a:pt x="62267" y="69867"/>
                    <a:pt x="62742" y="66457"/>
                  </a:cubicBezTo>
                  <a:cubicBezTo>
                    <a:pt x="62742" y="66433"/>
                    <a:pt x="62765" y="66410"/>
                    <a:pt x="62765" y="66386"/>
                  </a:cubicBezTo>
                  <a:cubicBezTo>
                    <a:pt x="62765" y="66362"/>
                    <a:pt x="62765" y="66339"/>
                    <a:pt x="62765" y="66315"/>
                  </a:cubicBezTo>
                  <a:cubicBezTo>
                    <a:pt x="63192" y="62857"/>
                    <a:pt x="60537" y="59944"/>
                    <a:pt x="56861" y="59802"/>
                  </a:cubicBezTo>
                  <a:close/>
                  <a:moveTo>
                    <a:pt x="55794" y="67973"/>
                  </a:moveTo>
                  <a:cubicBezTo>
                    <a:pt x="55249" y="67949"/>
                    <a:pt x="54751" y="67736"/>
                    <a:pt x="54395" y="67357"/>
                  </a:cubicBezTo>
                  <a:cubicBezTo>
                    <a:pt x="54277" y="67215"/>
                    <a:pt x="54206" y="67049"/>
                    <a:pt x="54135" y="66883"/>
                  </a:cubicBezTo>
                  <a:cubicBezTo>
                    <a:pt x="54016" y="66599"/>
                    <a:pt x="53921" y="66291"/>
                    <a:pt x="53969" y="65960"/>
                  </a:cubicBezTo>
                  <a:cubicBezTo>
                    <a:pt x="54111" y="64894"/>
                    <a:pt x="55154" y="64089"/>
                    <a:pt x="56292" y="64136"/>
                  </a:cubicBezTo>
                  <a:cubicBezTo>
                    <a:pt x="56648" y="64160"/>
                    <a:pt x="56980" y="64254"/>
                    <a:pt x="57264" y="64420"/>
                  </a:cubicBezTo>
                  <a:cubicBezTo>
                    <a:pt x="57573" y="64610"/>
                    <a:pt x="57810" y="64847"/>
                    <a:pt x="57952" y="65154"/>
                  </a:cubicBezTo>
                  <a:cubicBezTo>
                    <a:pt x="58094" y="65439"/>
                    <a:pt x="58165" y="65770"/>
                    <a:pt x="58118" y="66149"/>
                  </a:cubicBezTo>
                  <a:cubicBezTo>
                    <a:pt x="57999" y="67215"/>
                    <a:pt x="56933" y="68044"/>
                    <a:pt x="55794" y="67973"/>
                  </a:cubicBezTo>
                  <a:close/>
                </a:path>
              </a:pathLst>
            </a:custGeom>
            <a:solidFill>
              <a:srgbClr val="CF2234"/>
            </a:solidFill>
            <a:ln w="2369" cap="flat">
              <a:noFill/>
              <a:prstDash val="solid"/>
              <a:miter/>
            </a:ln>
          </p:spPr>
          <p:txBody>
            <a:bodyPr rtlCol="0" anchor="ctr"/>
            <a:lstStyle/>
            <a:p>
              <a:endParaRPr lang="tr-TR"/>
            </a:p>
          </p:txBody>
        </p:sp>
        <p:sp>
          <p:nvSpPr>
            <p:cNvPr id="73" name="Serbest Form 155">
              <a:extLst>
                <a:ext uri="{FF2B5EF4-FFF2-40B4-BE49-F238E27FC236}">
                  <a16:creationId xmlns:a16="http://schemas.microsoft.com/office/drawing/2014/main" id="{282D5670-23D8-4FC1-A3C6-0859BCBBE533}"/>
                </a:ext>
              </a:extLst>
            </p:cNvPr>
            <p:cNvSpPr/>
            <p:nvPr/>
          </p:nvSpPr>
          <p:spPr>
            <a:xfrm>
              <a:off x="11479236" y="6221195"/>
              <a:ext cx="132780" cy="220254"/>
            </a:xfrm>
            <a:custGeom>
              <a:avLst/>
              <a:gdLst>
                <a:gd name="connsiteX0" fmla="*/ 130593 w 132779"/>
                <a:gd name="connsiteY0" fmla="*/ 19882 h 220254"/>
                <a:gd name="connsiteX1" fmla="*/ 120919 w 132779"/>
                <a:gd name="connsiteY1" fmla="*/ 8490 h 220254"/>
                <a:gd name="connsiteX2" fmla="*/ 113071 w 132779"/>
                <a:gd name="connsiteY2" fmla="*/ 4464 h 220254"/>
                <a:gd name="connsiteX3" fmla="*/ 58892 w 132779"/>
                <a:gd name="connsiteY3" fmla="*/ 35 h 220254"/>
                <a:gd name="connsiteX4" fmla="*/ 50617 w 132779"/>
                <a:gd name="connsiteY4" fmla="*/ 2735 h 220254"/>
                <a:gd name="connsiteX5" fmla="*/ 23397 w 132779"/>
                <a:gd name="connsiteY5" fmla="*/ 26252 h 220254"/>
                <a:gd name="connsiteX6" fmla="*/ 19604 w 132779"/>
                <a:gd name="connsiteY6" fmla="*/ 33973 h 220254"/>
                <a:gd name="connsiteX7" fmla="*/ 17920 w 132779"/>
                <a:gd name="connsiteY7" fmla="*/ 57325 h 220254"/>
                <a:gd name="connsiteX8" fmla="*/ 16094 w 132779"/>
                <a:gd name="connsiteY8" fmla="*/ 60925 h 220254"/>
                <a:gd name="connsiteX9" fmla="*/ 6017 w 132779"/>
                <a:gd name="connsiteY9" fmla="*/ 69545 h 220254"/>
                <a:gd name="connsiteX10" fmla="*/ 2295 w 132779"/>
                <a:gd name="connsiteY10" fmla="*/ 77029 h 220254"/>
                <a:gd name="connsiteX11" fmla="*/ 19 w 132779"/>
                <a:gd name="connsiteY11" fmla="*/ 113715 h 220254"/>
                <a:gd name="connsiteX12" fmla="*/ 2674 w 132779"/>
                <a:gd name="connsiteY12" fmla="*/ 121720 h 220254"/>
                <a:gd name="connsiteX13" fmla="*/ 11945 w 132779"/>
                <a:gd name="connsiteY13" fmla="*/ 132875 h 220254"/>
                <a:gd name="connsiteX14" fmla="*/ 13320 w 132779"/>
                <a:gd name="connsiteY14" fmla="*/ 136782 h 220254"/>
                <a:gd name="connsiteX15" fmla="*/ 11376 w 132779"/>
                <a:gd name="connsiteY15" fmla="*/ 172639 h 220254"/>
                <a:gd name="connsiteX16" fmla="*/ 14150 w 132779"/>
                <a:gd name="connsiteY16" fmla="*/ 180123 h 220254"/>
                <a:gd name="connsiteX17" fmla="*/ 51826 w 132779"/>
                <a:gd name="connsiteY17" fmla="*/ 220171 h 220254"/>
                <a:gd name="connsiteX18" fmla="*/ 55146 w 132779"/>
                <a:gd name="connsiteY18" fmla="*/ 220455 h 220254"/>
                <a:gd name="connsiteX19" fmla="*/ 55407 w 132779"/>
                <a:gd name="connsiteY19" fmla="*/ 217637 h 220254"/>
                <a:gd name="connsiteX20" fmla="*/ 17493 w 132779"/>
                <a:gd name="connsiteY20" fmla="*/ 177233 h 220254"/>
                <a:gd name="connsiteX21" fmla="*/ 16071 w 132779"/>
                <a:gd name="connsiteY21" fmla="*/ 173444 h 220254"/>
                <a:gd name="connsiteX22" fmla="*/ 18039 w 132779"/>
                <a:gd name="connsiteY22" fmla="*/ 137611 h 220254"/>
                <a:gd name="connsiteX23" fmla="*/ 15312 w 132779"/>
                <a:gd name="connsiteY23" fmla="*/ 129796 h 220254"/>
                <a:gd name="connsiteX24" fmla="*/ 6017 w 132779"/>
                <a:gd name="connsiteY24" fmla="*/ 118641 h 220254"/>
                <a:gd name="connsiteX25" fmla="*/ 4666 w 132779"/>
                <a:gd name="connsiteY25" fmla="*/ 114615 h 220254"/>
                <a:gd name="connsiteX26" fmla="*/ 6990 w 132779"/>
                <a:gd name="connsiteY26" fmla="*/ 77243 h 220254"/>
                <a:gd name="connsiteX27" fmla="*/ 8792 w 132779"/>
                <a:gd name="connsiteY27" fmla="*/ 73619 h 220254"/>
                <a:gd name="connsiteX28" fmla="*/ 18892 w 132779"/>
                <a:gd name="connsiteY28" fmla="*/ 64998 h 220254"/>
                <a:gd name="connsiteX29" fmla="*/ 22733 w 132779"/>
                <a:gd name="connsiteY29" fmla="*/ 57301 h 220254"/>
                <a:gd name="connsiteX30" fmla="*/ 24417 w 132779"/>
                <a:gd name="connsiteY30" fmla="*/ 33902 h 220254"/>
                <a:gd name="connsiteX31" fmla="*/ 26243 w 132779"/>
                <a:gd name="connsiteY31" fmla="*/ 30255 h 220254"/>
                <a:gd name="connsiteX32" fmla="*/ 54150 w 132779"/>
                <a:gd name="connsiteY32" fmla="*/ 6216 h 220254"/>
                <a:gd name="connsiteX33" fmla="*/ 58228 w 132779"/>
                <a:gd name="connsiteY33" fmla="*/ 4985 h 220254"/>
                <a:gd name="connsiteX34" fmla="*/ 112786 w 132779"/>
                <a:gd name="connsiteY34" fmla="*/ 9461 h 220254"/>
                <a:gd name="connsiteX35" fmla="*/ 116841 w 132779"/>
                <a:gd name="connsiteY35" fmla="*/ 11498 h 220254"/>
                <a:gd name="connsiteX36" fmla="*/ 126965 w 132779"/>
                <a:gd name="connsiteY36" fmla="*/ 23434 h 220254"/>
                <a:gd name="connsiteX37" fmla="*/ 128246 w 132779"/>
                <a:gd name="connsiteY37" fmla="*/ 27413 h 220254"/>
                <a:gd name="connsiteX38" fmla="*/ 126254 w 132779"/>
                <a:gd name="connsiteY38" fmla="*/ 50741 h 220254"/>
                <a:gd name="connsiteX39" fmla="*/ 123148 w 132779"/>
                <a:gd name="connsiteY39" fmla="*/ 53417 h 220254"/>
                <a:gd name="connsiteX40" fmla="*/ 117979 w 132779"/>
                <a:gd name="connsiteY40" fmla="*/ 53109 h 220254"/>
                <a:gd name="connsiteX41" fmla="*/ 115205 w 132779"/>
                <a:gd name="connsiteY41" fmla="*/ 49936 h 220254"/>
                <a:gd name="connsiteX42" fmla="*/ 115821 w 132779"/>
                <a:gd name="connsiteY42" fmla="*/ 42689 h 220254"/>
                <a:gd name="connsiteX43" fmla="*/ 113118 w 132779"/>
                <a:gd name="connsiteY43" fmla="*/ 34328 h 220254"/>
                <a:gd name="connsiteX44" fmla="*/ 103966 w 132779"/>
                <a:gd name="connsiteY44" fmla="*/ 23600 h 220254"/>
                <a:gd name="connsiteX45" fmla="*/ 96094 w 132779"/>
                <a:gd name="connsiteY45" fmla="*/ 19574 h 220254"/>
                <a:gd name="connsiteX46" fmla="*/ 74138 w 132779"/>
                <a:gd name="connsiteY46" fmla="*/ 17750 h 220254"/>
                <a:gd name="connsiteX47" fmla="*/ 63634 w 132779"/>
                <a:gd name="connsiteY47" fmla="*/ 21137 h 220254"/>
                <a:gd name="connsiteX48" fmla="*/ 42864 w 132779"/>
                <a:gd name="connsiteY48" fmla="*/ 38852 h 220254"/>
                <a:gd name="connsiteX49" fmla="*/ 37387 w 132779"/>
                <a:gd name="connsiteY49" fmla="*/ 40462 h 220254"/>
                <a:gd name="connsiteX50" fmla="*/ 36960 w 132779"/>
                <a:gd name="connsiteY50" fmla="*/ 40415 h 220254"/>
                <a:gd name="connsiteX51" fmla="*/ 29396 w 132779"/>
                <a:gd name="connsiteY51" fmla="*/ 46881 h 220254"/>
                <a:gd name="connsiteX52" fmla="*/ 31080 w 132779"/>
                <a:gd name="connsiteY52" fmla="*/ 52138 h 220254"/>
                <a:gd name="connsiteX53" fmla="*/ 35893 w 132779"/>
                <a:gd name="connsiteY53" fmla="*/ 54720 h 220254"/>
                <a:gd name="connsiteX54" fmla="*/ 41038 w 132779"/>
                <a:gd name="connsiteY54" fmla="*/ 53133 h 220254"/>
                <a:gd name="connsiteX55" fmla="*/ 43480 w 132779"/>
                <a:gd name="connsiteY55" fmla="*/ 48278 h 220254"/>
                <a:gd name="connsiteX56" fmla="*/ 43504 w 132779"/>
                <a:gd name="connsiteY56" fmla="*/ 47496 h 220254"/>
                <a:gd name="connsiteX57" fmla="*/ 44761 w 132779"/>
                <a:gd name="connsiteY57" fmla="*/ 43825 h 220254"/>
                <a:gd name="connsiteX58" fmla="*/ 67262 w 132779"/>
                <a:gd name="connsiteY58" fmla="*/ 24689 h 220254"/>
                <a:gd name="connsiteX59" fmla="*/ 73261 w 132779"/>
                <a:gd name="connsiteY59" fmla="*/ 22771 h 220254"/>
                <a:gd name="connsiteX60" fmla="*/ 94885 w 132779"/>
                <a:gd name="connsiteY60" fmla="*/ 24571 h 220254"/>
                <a:gd name="connsiteX61" fmla="*/ 100647 w 132779"/>
                <a:gd name="connsiteY61" fmla="*/ 27531 h 220254"/>
                <a:gd name="connsiteX62" fmla="*/ 109372 w 132779"/>
                <a:gd name="connsiteY62" fmla="*/ 37786 h 220254"/>
                <a:gd name="connsiteX63" fmla="*/ 110795 w 132779"/>
                <a:gd name="connsiteY63" fmla="*/ 42191 h 220254"/>
                <a:gd name="connsiteX64" fmla="*/ 110083 w 132779"/>
                <a:gd name="connsiteY64" fmla="*/ 54293 h 220254"/>
                <a:gd name="connsiteX65" fmla="*/ 112834 w 132779"/>
                <a:gd name="connsiteY65" fmla="*/ 57396 h 220254"/>
                <a:gd name="connsiteX66" fmla="*/ 125614 w 132779"/>
                <a:gd name="connsiteY66" fmla="*/ 58177 h 220254"/>
                <a:gd name="connsiteX67" fmla="*/ 125614 w 132779"/>
                <a:gd name="connsiteY67" fmla="*/ 58177 h 220254"/>
                <a:gd name="connsiteX68" fmla="*/ 127772 w 132779"/>
                <a:gd name="connsiteY68" fmla="*/ 58320 h 220254"/>
                <a:gd name="connsiteX69" fmla="*/ 130878 w 132779"/>
                <a:gd name="connsiteY69" fmla="*/ 55643 h 220254"/>
                <a:gd name="connsiteX70" fmla="*/ 133201 w 132779"/>
                <a:gd name="connsiteY70" fmla="*/ 28289 h 220254"/>
                <a:gd name="connsiteX71" fmla="*/ 130593 w 132779"/>
                <a:gd name="connsiteY71" fmla="*/ 19882 h 220254"/>
                <a:gd name="connsiteX72" fmla="*/ 38643 w 132779"/>
                <a:gd name="connsiteY72" fmla="*/ 47733 h 220254"/>
                <a:gd name="connsiteX73" fmla="*/ 38643 w 132779"/>
                <a:gd name="connsiteY73" fmla="*/ 47828 h 220254"/>
                <a:gd name="connsiteX74" fmla="*/ 38027 w 132779"/>
                <a:gd name="connsiteY74" fmla="*/ 49059 h 220254"/>
                <a:gd name="connsiteX75" fmla="*/ 37908 w 132779"/>
                <a:gd name="connsiteY75" fmla="*/ 49201 h 220254"/>
                <a:gd name="connsiteX76" fmla="*/ 36320 w 132779"/>
                <a:gd name="connsiteY76" fmla="*/ 49699 h 220254"/>
                <a:gd name="connsiteX77" fmla="*/ 34826 w 132779"/>
                <a:gd name="connsiteY77" fmla="*/ 48894 h 220254"/>
                <a:gd name="connsiteX78" fmla="*/ 34304 w 132779"/>
                <a:gd name="connsiteY78" fmla="*/ 47283 h 220254"/>
                <a:gd name="connsiteX79" fmla="*/ 35229 w 132779"/>
                <a:gd name="connsiteY79" fmla="*/ 45696 h 220254"/>
                <a:gd name="connsiteX80" fmla="*/ 36628 w 132779"/>
                <a:gd name="connsiteY80" fmla="*/ 45294 h 220254"/>
                <a:gd name="connsiteX81" fmla="*/ 38643 w 132779"/>
                <a:gd name="connsiteY81" fmla="*/ 47591 h 220254"/>
                <a:gd name="connsiteX82" fmla="*/ 38643 w 132779"/>
                <a:gd name="connsiteY82" fmla="*/ 47733 h 220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32779" h="220254">
                  <a:moveTo>
                    <a:pt x="130593" y="19882"/>
                  </a:moveTo>
                  <a:cubicBezTo>
                    <a:pt x="127369" y="16092"/>
                    <a:pt x="124144" y="12279"/>
                    <a:pt x="120919" y="8490"/>
                  </a:cubicBezTo>
                  <a:cubicBezTo>
                    <a:pt x="118951" y="6169"/>
                    <a:pt x="116106" y="4701"/>
                    <a:pt x="113071" y="4464"/>
                  </a:cubicBezTo>
                  <a:cubicBezTo>
                    <a:pt x="94956" y="2995"/>
                    <a:pt x="76770" y="1503"/>
                    <a:pt x="58892" y="35"/>
                  </a:cubicBezTo>
                  <a:cubicBezTo>
                    <a:pt x="55881" y="-202"/>
                    <a:pt x="52893" y="769"/>
                    <a:pt x="50617" y="2735"/>
                  </a:cubicBezTo>
                  <a:cubicBezTo>
                    <a:pt x="41417" y="10645"/>
                    <a:pt x="32313" y="18508"/>
                    <a:pt x="23397" y="26252"/>
                  </a:cubicBezTo>
                  <a:cubicBezTo>
                    <a:pt x="21169" y="28194"/>
                    <a:pt x="19817" y="30989"/>
                    <a:pt x="19604" y="33973"/>
                  </a:cubicBezTo>
                  <a:cubicBezTo>
                    <a:pt x="19106" y="40628"/>
                    <a:pt x="18276" y="52399"/>
                    <a:pt x="17920" y="57325"/>
                  </a:cubicBezTo>
                  <a:cubicBezTo>
                    <a:pt x="17825" y="58746"/>
                    <a:pt x="17138" y="60048"/>
                    <a:pt x="16094" y="60925"/>
                  </a:cubicBezTo>
                  <a:cubicBezTo>
                    <a:pt x="13605" y="63056"/>
                    <a:pt x="9123" y="66893"/>
                    <a:pt x="6017" y="69545"/>
                  </a:cubicBezTo>
                  <a:cubicBezTo>
                    <a:pt x="3860" y="71393"/>
                    <a:pt x="2485" y="74093"/>
                    <a:pt x="2295" y="77029"/>
                  </a:cubicBezTo>
                  <a:cubicBezTo>
                    <a:pt x="1489" y="89392"/>
                    <a:pt x="730" y="101613"/>
                    <a:pt x="19" y="113715"/>
                  </a:cubicBezTo>
                  <a:cubicBezTo>
                    <a:pt x="-147" y="116557"/>
                    <a:pt x="801" y="119446"/>
                    <a:pt x="2674" y="121720"/>
                  </a:cubicBezTo>
                  <a:cubicBezTo>
                    <a:pt x="5496" y="125154"/>
                    <a:pt x="9669" y="130175"/>
                    <a:pt x="11945" y="132875"/>
                  </a:cubicBezTo>
                  <a:cubicBezTo>
                    <a:pt x="12894" y="133988"/>
                    <a:pt x="13391" y="135409"/>
                    <a:pt x="13320" y="136782"/>
                  </a:cubicBezTo>
                  <a:cubicBezTo>
                    <a:pt x="12917" y="143627"/>
                    <a:pt x="11803" y="164018"/>
                    <a:pt x="11376" y="172639"/>
                  </a:cubicBezTo>
                  <a:cubicBezTo>
                    <a:pt x="11234" y="175315"/>
                    <a:pt x="12277" y="178015"/>
                    <a:pt x="14150" y="180123"/>
                  </a:cubicBezTo>
                  <a:cubicBezTo>
                    <a:pt x="26669" y="194167"/>
                    <a:pt x="39331" y="207595"/>
                    <a:pt x="51826" y="220171"/>
                  </a:cubicBezTo>
                  <a:cubicBezTo>
                    <a:pt x="52704" y="221047"/>
                    <a:pt x="54197" y="221166"/>
                    <a:pt x="55146" y="220455"/>
                  </a:cubicBezTo>
                  <a:cubicBezTo>
                    <a:pt x="56094" y="219745"/>
                    <a:pt x="56260" y="218490"/>
                    <a:pt x="55407" y="217637"/>
                  </a:cubicBezTo>
                  <a:cubicBezTo>
                    <a:pt x="49076" y="211503"/>
                    <a:pt x="23990" y="184836"/>
                    <a:pt x="17493" y="177233"/>
                  </a:cubicBezTo>
                  <a:cubicBezTo>
                    <a:pt x="16545" y="176168"/>
                    <a:pt x="16000" y="174794"/>
                    <a:pt x="16071" y="173444"/>
                  </a:cubicBezTo>
                  <a:cubicBezTo>
                    <a:pt x="16403" y="166978"/>
                    <a:pt x="17493" y="146706"/>
                    <a:pt x="18039" y="137611"/>
                  </a:cubicBezTo>
                  <a:cubicBezTo>
                    <a:pt x="18205" y="134840"/>
                    <a:pt x="17185" y="132022"/>
                    <a:pt x="15312" y="129796"/>
                  </a:cubicBezTo>
                  <a:cubicBezTo>
                    <a:pt x="12443" y="126409"/>
                    <a:pt x="8246" y="121364"/>
                    <a:pt x="6017" y="118641"/>
                  </a:cubicBezTo>
                  <a:cubicBezTo>
                    <a:pt x="5069" y="117504"/>
                    <a:pt x="4571" y="116059"/>
                    <a:pt x="4666" y="114615"/>
                  </a:cubicBezTo>
                  <a:cubicBezTo>
                    <a:pt x="5069" y="107391"/>
                    <a:pt x="6492" y="84655"/>
                    <a:pt x="6990" y="77243"/>
                  </a:cubicBezTo>
                  <a:cubicBezTo>
                    <a:pt x="7084" y="75822"/>
                    <a:pt x="7748" y="74519"/>
                    <a:pt x="8792" y="73619"/>
                  </a:cubicBezTo>
                  <a:cubicBezTo>
                    <a:pt x="11234" y="71535"/>
                    <a:pt x="15715" y="67698"/>
                    <a:pt x="18892" y="64998"/>
                  </a:cubicBezTo>
                  <a:cubicBezTo>
                    <a:pt x="21121" y="63104"/>
                    <a:pt x="22520" y="60333"/>
                    <a:pt x="22733" y="57301"/>
                  </a:cubicBezTo>
                  <a:cubicBezTo>
                    <a:pt x="23184" y="50717"/>
                    <a:pt x="24061" y="38876"/>
                    <a:pt x="24417" y="33902"/>
                  </a:cubicBezTo>
                  <a:cubicBezTo>
                    <a:pt x="24512" y="32481"/>
                    <a:pt x="25199" y="31179"/>
                    <a:pt x="26243" y="30255"/>
                  </a:cubicBezTo>
                  <a:cubicBezTo>
                    <a:pt x="31601" y="25613"/>
                    <a:pt x="48578" y="11000"/>
                    <a:pt x="54150" y="6216"/>
                  </a:cubicBezTo>
                  <a:cubicBezTo>
                    <a:pt x="55264" y="5245"/>
                    <a:pt x="56758" y="4866"/>
                    <a:pt x="58228" y="4985"/>
                  </a:cubicBezTo>
                  <a:cubicBezTo>
                    <a:pt x="67713" y="5790"/>
                    <a:pt x="102923" y="8679"/>
                    <a:pt x="112786" y="9461"/>
                  </a:cubicBezTo>
                  <a:cubicBezTo>
                    <a:pt x="114351" y="9579"/>
                    <a:pt x="115821" y="10290"/>
                    <a:pt x="116841" y="11498"/>
                  </a:cubicBezTo>
                  <a:cubicBezTo>
                    <a:pt x="119449" y="14553"/>
                    <a:pt x="124428" y="20450"/>
                    <a:pt x="126965" y="23434"/>
                  </a:cubicBezTo>
                  <a:cubicBezTo>
                    <a:pt x="127914" y="24547"/>
                    <a:pt x="128364" y="25968"/>
                    <a:pt x="128246" y="27413"/>
                  </a:cubicBezTo>
                  <a:cubicBezTo>
                    <a:pt x="127985" y="30421"/>
                    <a:pt x="126989" y="42191"/>
                    <a:pt x="126254" y="50741"/>
                  </a:cubicBezTo>
                  <a:cubicBezTo>
                    <a:pt x="126112" y="52328"/>
                    <a:pt x="124737" y="53512"/>
                    <a:pt x="123148" y="53417"/>
                  </a:cubicBezTo>
                  <a:lnTo>
                    <a:pt x="117979" y="53109"/>
                  </a:lnTo>
                  <a:cubicBezTo>
                    <a:pt x="116319" y="53015"/>
                    <a:pt x="115086" y="51570"/>
                    <a:pt x="115205" y="49936"/>
                  </a:cubicBezTo>
                  <a:cubicBezTo>
                    <a:pt x="115466" y="46691"/>
                    <a:pt x="115774" y="43233"/>
                    <a:pt x="115821" y="42689"/>
                  </a:cubicBezTo>
                  <a:cubicBezTo>
                    <a:pt x="116082" y="39657"/>
                    <a:pt x="115110" y="36649"/>
                    <a:pt x="113118" y="34328"/>
                  </a:cubicBezTo>
                  <a:cubicBezTo>
                    <a:pt x="110083" y="30752"/>
                    <a:pt x="107025" y="27176"/>
                    <a:pt x="103966" y="23600"/>
                  </a:cubicBezTo>
                  <a:cubicBezTo>
                    <a:pt x="101974" y="21279"/>
                    <a:pt x="99153" y="19811"/>
                    <a:pt x="96094" y="19574"/>
                  </a:cubicBezTo>
                  <a:cubicBezTo>
                    <a:pt x="88768" y="18982"/>
                    <a:pt x="81417" y="18366"/>
                    <a:pt x="74138" y="17750"/>
                  </a:cubicBezTo>
                  <a:cubicBezTo>
                    <a:pt x="70321" y="17419"/>
                    <a:pt x="66551" y="18650"/>
                    <a:pt x="63634" y="21137"/>
                  </a:cubicBezTo>
                  <a:cubicBezTo>
                    <a:pt x="56640" y="27081"/>
                    <a:pt x="49716" y="33002"/>
                    <a:pt x="42864" y="38852"/>
                  </a:cubicBezTo>
                  <a:cubicBezTo>
                    <a:pt x="41346" y="40155"/>
                    <a:pt x="39355" y="40794"/>
                    <a:pt x="37387" y="40462"/>
                  </a:cubicBezTo>
                  <a:cubicBezTo>
                    <a:pt x="37244" y="40439"/>
                    <a:pt x="37102" y="40415"/>
                    <a:pt x="36960" y="40415"/>
                  </a:cubicBezTo>
                  <a:cubicBezTo>
                    <a:pt x="33071" y="40036"/>
                    <a:pt x="29681" y="42949"/>
                    <a:pt x="29396" y="46881"/>
                  </a:cubicBezTo>
                  <a:cubicBezTo>
                    <a:pt x="29254" y="48775"/>
                    <a:pt x="29847" y="50646"/>
                    <a:pt x="31080" y="52138"/>
                  </a:cubicBezTo>
                  <a:cubicBezTo>
                    <a:pt x="32313" y="53607"/>
                    <a:pt x="34020" y="54530"/>
                    <a:pt x="35893" y="54720"/>
                  </a:cubicBezTo>
                  <a:cubicBezTo>
                    <a:pt x="37766" y="54909"/>
                    <a:pt x="39592" y="54341"/>
                    <a:pt x="41038" y="53133"/>
                  </a:cubicBezTo>
                  <a:cubicBezTo>
                    <a:pt x="42461" y="51925"/>
                    <a:pt x="43338" y="50196"/>
                    <a:pt x="43480" y="48278"/>
                  </a:cubicBezTo>
                  <a:cubicBezTo>
                    <a:pt x="43504" y="48017"/>
                    <a:pt x="43504" y="47757"/>
                    <a:pt x="43504" y="47496"/>
                  </a:cubicBezTo>
                  <a:cubicBezTo>
                    <a:pt x="43457" y="46123"/>
                    <a:pt x="43741" y="44702"/>
                    <a:pt x="44761" y="43825"/>
                  </a:cubicBezTo>
                  <a:cubicBezTo>
                    <a:pt x="51660" y="37952"/>
                    <a:pt x="62307" y="28905"/>
                    <a:pt x="67262" y="24689"/>
                  </a:cubicBezTo>
                  <a:cubicBezTo>
                    <a:pt x="68922" y="23268"/>
                    <a:pt x="71079" y="22582"/>
                    <a:pt x="73261" y="22771"/>
                  </a:cubicBezTo>
                  <a:cubicBezTo>
                    <a:pt x="78738" y="23245"/>
                    <a:pt x="89313" y="24121"/>
                    <a:pt x="94885" y="24571"/>
                  </a:cubicBezTo>
                  <a:cubicBezTo>
                    <a:pt x="97137" y="24760"/>
                    <a:pt x="99200" y="25802"/>
                    <a:pt x="100647" y="27531"/>
                  </a:cubicBezTo>
                  <a:cubicBezTo>
                    <a:pt x="103184" y="30515"/>
                    <a:pt x="107143" y="35134"/>
                    <a:pt x="109372" y="37786"/>
                  </a:cubicBezTo>
                  <a:cubicBezTo>
                    <a:pt x="110415" y="39018"/>
                    <a:pt x="110913" y="40581"/>
                    <a:pt x="110795" y="42191"/>
                  </a:cubicBezTo>
                  <a:cubicBezTo>
                    <a:pt x="110747" y="42878"/>
                    <a:pt x="110344" y="50078"/>
                    <a:pt x="110083" y="54293"/>
                  </a:cubicBezTo>
                  <a:cubicBezTo>
                    <a:pt x="109989" y="55904"/>
                    <a:pt x="111222" y="57301"/>
                    <a:pt x="112834" y="57396"/>
                  </a:cubicBezTo>
                  <a:lnTo>
                    <a:pt x="125614" y="58177"/>
                  </a:lnTo>
                  <a:lnTo>
                    <a:pt x="125614" y="58177"/>
                  </a:lnTo>
                  <a:lnTo>
                    <a:pt x="127772" y="58320"/>
                  </a:lnTo>
                  <a:cubicBezTo>
                    <a:pt x="129360" y="58414"/>
                    <a:pt x="130735" y="57230"/>
                    <a:pt x="130878" y="55643"/>
                  </a:cubicBezTo>
                  <a:cubicBezTo>
                    <a:pt x="131518" y="48017"/>
                    <a:pt x="132775" y="33618"/>
                    <a:pt x="133201" y="28289"/>
                  </a:cubicBezTo>
                  <a:cubicBezTo>
                    <a:pt x="133533" y="25187"/>
                    <a:pt x="132561" y="22179"/>
                    <a:pt x="130593" y="19882"/>
                  </a:cubicBezTo>
                  <a:close/>
                  <a:moveTo>
                    <a:pt x="38643" y="47733"/>
                  </a:moveTo>
                  <a:cubicBezTo>
                    <a:pt x="38667" y="47757"/>
                    <a:pt x="38643" y="47804"/>
                    <a:pt x="38643" y="47828"/>
                  </a:cubicBezTo>
                  <a:cubicBezTo>
                    <a:pt x="38596" y="48302"/>
                    <a:pt x="38359" y="48728"/>
                    <a:pt x="38027" y="49059"/>
                  </a:cubicBezTo>
                  <a:cubicBezTo>
                    <a:pt x="37979" y="49107"/>
                    <a:pt x="37956" y="49178"/>
                    <a:pt x="37908" y="49201"/>
                  </a:cubicBezTo>
                  <a:cubicBezTo>
                    <a:pt x="37481" y="49580"/>
                    <a:pt x="36912" y="49746"/>
                    <a:pt x="36320" y="49699"/>
                  </a:cubicBezTo>
                  <a:cubicBezTo>
                    <a:pt x="35751" y="49651"/>
                    <a:pt x="35205" y="49367"/>
                    <a:pt x="34826" y="48894"/>
                  </a:cubicBezTo>
                  <a:cubicBezTo>
                    <a:pt x="34446" y="48444"/>
                    <a:pt x="34257" y="47875"/>
                    <a:pt x="34304" y="47283"/>
                  </a:cubicBezTo>
                  <a:cubicBezTo>
                    <a:pt x="34352" y="46596"/>
                    <a:pt x="34707" y="46052"/>
                    <a:pt x="35229" y="45696"/>
                  </a:cubicBezTo>
                  <a:cubicBezTo>
                    <a:pt x="35632" y="45412"/>
                    <a:pt x="36106" y="45246"/>
                    <a:pt x="36628" y="45294"/>
                  </a:cubicBezTo>
                  <a:cubicBezTo>
                    <a:pt x="37790" y="45412"/>
                    <a:pt x="38667" y="46431"/>
                    <a:pt x="38643" y="47591"/>
                  </a:cubicBezTo>
                  <a:cubicBezTo>
                    <a:pt x="38667" y="47662"/>
                    <a:pt x="38620" y="47709"/>
                    <a:pt x="38643" y="47733"/>
                  </a:cubicBezTo>
                  <a:close/>
                </a:path>
              </a:pathLst>
            </a:custGeom>
            <a:solidFill>
              <a:srgbClr val="CF2234"/>
            </a:solidFill>
            <a:ln w="2369" cap="flat">
              <a:noFill/>
              <a:prstDash val="solid"/>
              <a:miter/>
            </a:ln>
          </p:spPr>
          <p:txBody>
            <a:bodyPr rtlCol="0" anchor="ctr"/>
            <a:lstStyle/>
            <a:p>
              <a:endParaRPr lang="tr-TR"/>
            </a:p>
          </p:txBody>
        </p:sp>
        <p:sp>
          <p:nvSpPr>
            <p:cNvPr id="74" name="Serbest Form 156">
              <a:extLst>
                <a:ext uri="{FF2B5EF4-FFF2-40B4-BE49-F238E27FC236}">
                  <a16:creationId xmlns:a16="http://schemas.microsoft.com/office/drawing/2014/main" id="{57D359FC-29F6-4D38-AFD8-67D9DCB6BFAD}"/>
                </a:ext>
              </a:extLst>
            </p:cNvPr>
            <p:cNvSpPr/>
            <p:nvPr/>
          </p:nvSpPr>
          <p:spPr>
            <a:xfrm>
              <a:off x="11589004" y="6286548"/>
              <a:ext cx="28453" cy="11842"/>
            </a:xfrm>
            <a:custGeom>
              <a:avLst/>
              <a:gdLst>
                <a:gd name="connsiteX0" fmla="*/ 29029 w 28452"/>
                <a:gd name="connsiteY0" fmla="*/ 8125 h 11841"/>
                <a:gd name="connsiteX1" fmla="*/ 27772 w 28452"/>
                <a:gd name="connsiteY1" fmla="*/ 2393 h 11841"/>
                <a:gd name="connsiteX2" fmla="*/ 19473 w 28452"/>
                <a:gd name="connsiteY2" fmla="*/ 2062 h 11841"/>
                <a:gd name="connsiteX3" fmla="*/ 18691 w 28452"/>
                <a:gd name="connsiteY3" fmla="*/ 2962 h 11841"/>
                <a:gd name="connsiteX4" fmla="*/ 15917 w 28452"/>
                <a:gd name="connsiteY4" fmla="*/ 4619 h 11841"/>
                <a:gd name="connsiteX5" fmla="*/ 13332 w 28452"/>
                <a:gd name="connsiteY5" fmla="*/ 4525 h 11841"/>
                <a:gd name="connsiteX6" fmla="*/ 10772 w 28452"/>
                <a:gd name="connsiteY6" fmla="*/ 2772 h 11841"/>
                <a:gd name="connsiteX7" fmla="*/ 10108 w 28452"/>
                <a:gd name="connsiteY7" fmla="*/ 1872 h 11841"/>
                <a:gd name="connsiteX8" fmla="*/ 1927 w 28452"/>
                <a:gd name="connsiteY8" fmla="*/ 1564 h 11841"/>
                <a:gd name="connsiteX9" fmla="*/ 1453 w 28452"/>
                <a:gd name="connsiteY9" fmla="*/ 9853 h 11841"/>
                <a:gd name="connsiteX10" fmla="*/ 9657 w 28452"/>
                <a:gd name="connsiteY10" fmla="*/ 10185 h 11841"/>
                <a:gd name="connsiteX11" fmla="*/ 9657 w 28452"/>
                <a:gd name="connsiteY11" fmla="*/ 10185 h 11841"/>
                <a:gd name="connsiteX12" fmla="*/ 9847 w 28452"/>
                <a:gd name="connsiteY12" fmla="*/ 9996 h 11841"/>
                <a:gd name="connsiteX13" fmla="*/ 12811 w 28452"/>
                <a:gd name="connsiteY13" fmla="*/ 8575 h 11841"/>
                <a:gd name="connsiteX14" fmla="*/ 16106 w 28452"/>
                <a:gd name="connsiteY14" fmla="*/ 8717 h 11841"/>
                <a:gd name="connsiteX15" fmla="*/ 19047 w 28452"/>
                <a:gd name="connsiteY15" fmla="*/ 10422 h 11841"/>
                <a:gd name="connsiteX16" fmla="*/ 23125 w 28452"/>
                <a:gd name="connsiteY16" fmla="*/ 12316 h 11841"/>
                <a:gd name="connsiteX17" fmla="*/ 27369 w 28452"/>
                <a:gd name="connsiteY17" fmla="*/ 10753 h 11841"/>
                <a:gd name="connsiteX18" fmla="*/ 29029 w 28452"/>
                <a:gd name="connsiteY18" fmla="*/ 8125 h 11841"/>
                <a:gd name="connsiteX19" fmla="*/ 5603 w 28452"/>
                <a:gd name="connsiteY19" fmla="*/ 7675 h 11841"/>
                <a:gd name="connsiteX20" fmla="*/ 4441 w 28452"/>
                <a:gd name="connsiteY20" fmla="*/ 7106 h 11841"/>
                <a:gd name="connsiteX21" fmla="*/ 4583 w 28452"/>
                <a:gd name="connsiteY21" fmla="*/ 4548 h 11841"/>
                <a:gd name="connsiteX22" fmla="*/ 5863 w 28452"/>
                <a:gd name="connsiteY22" fmla="*/ 4075 h 11841"/>
                <a:gd name="connsiteX23" fmla="*/ 6598 w 28452"/>
                <a:gd name="connsiteY23" fmla="*/ 4288 h 11841"/>
                <a:gd name="connsiteX24" fmla="*/ 7096 w 28452"/>
                <a:gd name="connsiteY24" fmla="*/ 4667 h 11841"/>
                <a:gd name="connsiteX25" fmla="*/ 7476 w 28452"/>
                <a:gd name="connsiteY25" fmla="*/ 6419 h 11841"/>
                <a:gd name="connsiteX26" fmla="*/ 6978 w 28452"/>
                <a:gd name="connsiteY26" fmla="*/ 7225 h 11841"/>
                <a:gd name="connsiteX27" fmla="*/ 5603 w 28452"/>
                <a:gd name="connsiteY27" fmla="*/ 7675 h 11841"/>
                <a:gd name="connsiteX28" fmla="*/ 24547 w 28452"/>
                <a:gd name="connsiteY28" fmla="*/ 7817 h 11841"/>
                <a:gd name="connsiteX29" fmla="*/ 23314 w 28452"/>
                <a:gd name="connsiteY29" fmla="*/ 8243 h 11841"/>
                <a:gd name="connsiteX30" fmla="*/ 23125 w 28452"/>
                <a:gd name="connsiteY30" fmla="*/ 8196 h 11841"/>
                <a:gd name="connsiteX31" fmla="*/ 22082 w 28452"/>
                <a:gd name="connsiteY31" fmla="*/ 7651 h 11841"/>
                <a:gd name="connsiteX32" fmla="*/ 21607 w 28452"/>
                <a:gd name="connsiteY32" fmla="*/ 6348 h 11841"/>
                <a:gd name="connsiteX33" fmla="*/ 22200 w 28452"/>
                <a:gd name="connsiteY33" fmla="*/ 5069 h 11841"/>
                <a:gd name="connsiteX34" fmla="*/ 22508 w 28452"/>
                <a:gd name="connsiteY34" fmla="*/ 4880 h 11841"/>
                <a:gd name="connsiteX35" fmla="*/ 24761 w 28452"/>
                <a:gd name="connsiteY35" fmla="*/ 5164 h 11841"/>
                <a:gd name="connsiteX36" fmla="*/ 24690 w 28452"/>
                <a:gd name="connsiteY36" fmla="*/ 7675 h 11841"/>
                <a:gd name="connsiteX37" fmla="*/ 24619 w 28452"/>
                <a:gd name="connsiteY37" fmla="*/ 7746 h 11841"/>
                <a:gd name="connsiteX38" fmla="*/ 24547 w 28452"/>
                <a:gd name="connsiteY38" fmla="*/ 7817 h 1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8452" h="11841">
                  <a:moveTo>
                    <a:pt x="29029" y="8125"/>
                  </a:moveTo>
                  <a:cubicBezTo>
                    <a:pt x="29622" y="6183"/>
                    <a:pt x="29218" y="3980"/>
                    <a:pt x="27772" y="2393"/>
                  </a:cubicBezTo>
                  <a:cubicBezTo>
                    <a:pt x="25591" y="1"/>
                    <a:pt x="21868" y="-141"/>
                    <a:pt x="19473" y="2062"/>
                  </a:cubicBezTo>
                  <a:cubicBezTo>
                    <a:pt x="19189" y="2346"/>
                    <a:pt x="18904" y="2630"/>
                    <a:pt x="18691" y="2962"/>
                  </a:cubicBezTo>
                  <a:cubicBezTo>
                    <a:pt x="18027" y="3909"/>
                    <a:pt x="17055" y="4667"/>
                    <a:pt x="15917" y="4619"/>
                  </a:cubicBezTo>
                  <a:cubicBezTo>
                    <a:pt x="15039" y="4596"/>
                    <a:pt x="14186" y="4548"/>
                    <a:pt x="13332" y="4525"/>
                  </a:cubicBezTo>
                  <a:cubicBezTo>
                    <a:pt x="12242" y="4477"/>
                    <a:pt x="11317" y="3719"/>
                    <a:pt x="10772" y="2772"/>
                  </a:cubicBezTo>
                  <a:cubicBezTo>
                    <a:pt x="10582" y="2464"/>
                    <a:pt x="10368" y="2156"/>
                    <a:pt x="10108" y="1872"/>
                  </a:cubicBezTo>
                  <a:cubicBezTo>
                    <a:pt x="7974" y="-496"/>
                    <a:pt x="4299" y="-638"/>
                    <a:pt x="1927" y="1564"/>
                  </a:cubicBezTo>
                  <a:cubicBezTo>
                    <a:pt x="-444" y="3767"/>
                    <a:pt x="-657" y="7485"/>
                    <a:pt x="1453" y="9853"/>
                  </a:cubicBezTo>
                  <a:cubicBezTo>
                    <a:pt x="3587" y="12222"/>
                    <a:pt x="7262" y="12388"/>
                    <a:pt x="9657" y="10185"/>
                  </a:cubicBezTo>
                  <a:lnTo>
                    <a:pt x="9657" y="10185"/>
                  </a:lnTo>
                  <a:cubicBezTo>
                    <a:pt x="9728" y="10114"/>
                    <a:pt x="9776" y="10067"/>
                    <a:pt x="9847" y="9996"/>
                  </a:cubicBezTo>
                  <a:cubicBezTo>
                    <a:pt x="10653" y="9167"/>
                    <a:pt x="11673" y="8527"/>
                    <a:pt x="12811" y="8575"/>
                  </a:cubicBezTo>
                  <a:cubicBezTo>
                    <a:pt x="13901" y="8622"/>
                    <a:pt x="15016" y="8669"/>
                    <a:pt x="16106" y="8717"/>
                  </a:cubicBezTo>
                  <a:cubicBezTo>
                    <a:pt x="17268" y="8764"/>
                    <a:pt x="18240" y="9546"/>
                    <a:pt x="19047" y="10422"/>
                  </a:cubicBezTo>
                  <a:cubicBezTo>
                    <a:pt x="20090" y="11582"/>
                    <a:pt x="21536" y="12269"/>
                    <a:pt x="23125" y="12316"/>
                  </a:cubicBezTo>
                  <a:cubicBezTo>
                    <a:pt x="24690" y="12388"/>
                    <a:pt x="26207" y="11819"/>
                    <a:pt x="27369" y="10753"/>
                  </a:cubicBezTo>
                  <a:cubicBezTo>
                    <a:pt x="28175" y="10019"/>
                    <a:pt x="28721" y="9119"/>
                    <a:pt x="29029" y="8125"/>
                  </a:cubicBezTo>
                  <a:close/>
                  <a:moveTo>
                    <a:pt x="5603" y="7675"/>
                  </a:moveTo>
                  <a:cubicBezTo>
                    <a:pt x="5176" y="7651"/>
                    <a:pt x="4749" y="7461"/>
                    <a:pt x="4441" y="7106"/>
                  </a:cubicBezTo>
                  <a:cubicBezTo>
                    <a:pt x="3777" y="6372"/>
                    <a:pt x="3848" y="5235"/>
                    <a:pt x="4583" y="4548"/>
                  </a:cubicBezTo>
                  <a:cubicBezTo>
                    <a:pt x="4939" y="4217"/>
                    <a:pt x="5389" y="4051"/>
                    <a:pt x="5863" y="4075"/>
                  </a:cubicBezTo>
                  <a:cubicBezTo>
                    <a:pt x="6124" y="4098"/>
                    <a:pt x="6361" y="4169"/>
                    <a:pt x="6598" y="4288"/>
                  </a:cubicBezTo>
                  <a:cubicBezTo>
                    <a:pt x="6788" y="4383"/>
                    <a:pt x="6954" y="4501"/>
                    <a:pt x="7096" y="4667"/>
                  </a:cubicBezTo>
                  <a:cubicBezTo>
                    <a:pt x="7523" y="5164"/>
                    <a:pt x="7642" y="5827"/>
                    <a:pt x="7476" y="6419"/>
                  </a:cubicBezTo>
                  <a:cubicBezTo>
                    <a:pt x="7381" y="6727"/>
                    <a:pt x="7215" y="6988"/>
                    <a:pt x="6978" y="7225"/>
                  </a:cubicBezTo>
                  <a:cubicBezTo>
                    <a:pt x="6575" y="7580"/>
                    <a:pt x="6077" y="7722"/>
                    <a:pt x="5603" y="7675"/>
                  </a:cubicBezTo>
                  <a:close/>
                  <a:moveTo>
                    <a:pt x="24547" y="7817"/>
                  </a:moveTo>
                  <a:cubicBezTo>
                    <a:pt x="24192" y="8101"/>
                    <a:pt x="23765" y="8267"/>
                    <a:pt x="23314" y="8243"/>
                  </a:cubicBezTo>
                  <a:cubicBezTo>
                    <a:pt x="23243" y="8243"/>
                    <a:pt x="23172" y="8196"/>
                    <a:pt x="23125" y="8196"/>
                  </a:cubicBezTo>
                  <a:cubicBezTo>
                    <a:pt x="22722" y="8125"/>
                    <a:pt x="22342" y="7959"/>
                    <a:pt x="22082" y="7651"/>
                  </a:cubicBezTo>
                  <a:cubicBezTo>
                    <a:pt x="21750" y="7296"/>
                    <a:pt x="21584" y="6822"/>
                    <a:pt x="21607" y="6348"/>
                  </a:cubicBezTo>
                  <a:cubicBezTo>
                    <a:pt x="21631" y="5875"/>
                    <a:pt x="21844" y="5401"/>
                    <a:pt x="22200" y="5069"/>
                  </a:cubicBezTo>
                  <a:cubicBezTo>
                    <a:pt x="22295" y="4975"/>
                    <a:pt x="22390" y="4951"/>
                    <a:pt x="22508" y="4880"/>
                  </a:cubicBezTo>
                  <a:cubicBezTo>
                    <a:pt x="23243" y="4430"/>
                    <a:pt x="24168" y="4525"/>
                    <a:pt x="24761" y="5164"/>
                  </a:cubicBezTo>
                  <a:cubicBezTo>
                    <a:pt x="25401" y="5875"/>
                    <a:pt x="25377" y="6988"/>
                    <a:pt x="24690" y="7675"/>
                  </a:cubicBezTo>
                  <a:cubicBezTo>
                    <a:pt x="24666" y="7698"/>
                    <a:pt x="24619" y="7698"/>
                    <a:pt x="24619" y="7746"/>
                  </a:cubicBezTo>
                  <a:cubicBezTo>
                    <a:pt x="24619" y="7793"/>
                    <a:pt x="24571" y="7793"/>
                    <a:pt x="24547" y="7817"/>
                  </a:cubicBezTo>
                  <a:close/>
                </a:path>
              </a:pathLst>
            </a:custGeom>
            <a:solidFill>
              <a:srgbClr val="CF2234"/>
            </a:solidFill>
            <a:ln w="2369" cap="flat">
              <a:noFill/>
              <a:prstDash val="solid"/>
              <a:miter/>
            </a:ln>
          </p:spPr>
          <p:txBody>
            <a:bodyPr rtlCol="0" anchor="ctr"/>
            <a:lstStyle/>
            <a:p>
              <a:endParaRPr lang="tr-TR"/>
            </a:p>
          </p:txBody>
        </p:sp>
        <p:sp>
          <p:nvSpPr>
            <p:cNvPr id="75" name="Serbest Form 157">
              <a:extLst>
                <a:ext uri="{FF2B5EF4-FFF2-40B4-BE49-F238E27FC236}">
                  <a16:creationId xmlns:a16="http://schemas.microsoft.com/office/drawing/2014/main" id="{E79DA3E9-9BC6-4492-8B60-F2526561FA66}"/>
                </a:ext>
              </a:extLst>
            </p:cNvPr>
            <p:cNvSpPr/>
            <p:nvPr/>
          </p:nvSpPr>
          <p:spPr>
            <a:xfrm>
              <a:off x="11450344" y="6141464"/>
              <a:ext cx="28453" cy="11842"/>
            </a:xfrm>
            <a:custGeom>
              <a:avLst/>
              <a:gdLst>
                <a:gd name="connsiteX0" fmla="*/ 29029 w 28452"/>
                <a:gd name="connsiteY0" fmla="*/ 8125 h 11841"/>
                <a:gd name="connsiteX1" fmla="*/ 27772 w 28452"/>
                <a:gd name="connsiteY1" fmla="*/ 2393 h 11841"/>
                <a:gd name="connsiteX2" fmla="*/ 19473 w 28452"/>
                <a:gd name="connsiteY2" fmla="*/ 2062 h 11841"/>
                <a:gd name="connsiteX3" fmla="*/ 18691 w 28452"/>
                <a:gd name="connsiteY3" fmla="*/ 2962 h 11841"/>
                <a:gd name="connsiteX4" fmla="*/ 15917 w 28452"/>
                <a:gd name="connsiteY4" fmla="*/ 4619 h 11841"/>
                <a:gd name="connsiteX5" fmla="*/ 13332 w 28452"/>
                <a:gd name="connsiteY5" fmla="*/ 4525 h 11841"/>
                <a:gd name="connsiteX6" fmla="*/ 10772 w 28452"/>
                <a:gd name="connsiteY6" fmla="*/ 2772 h 11841"/>
                <a:gd name="connsiteX7" fmla="*/ 10108 w 28452"/>
                <a:gd name="connsiteY7" fmla="*/ 1872 h 11841"/>
                <a:gd name="connsiteX8" fmla="*/ 1927 w 28452"/>
                <a:gd name="connsiteY8" fmla="*/ 1564 h 11841"/>
                <a:gd name="connsiteX9" fmla="*/ 1453 w 28452"/>
                <a:gd name="connsiteY9" fmla="*/ 9853 h 11841"/>
                <a:gd name="connsiteX10" fmla="*/ 9657 w 28452"/>
                <a:gd name="connsiteY10" fmla="*/ 10185 h 11841"/>
                <a:gd name="connsiteX11" fmla="*/ 9657 w 28452"/>
                <a:gd name="connsiteY11" fmla="*/ 10185 h 11841"/>
                <a:gd name="connsiteX12" fmla="*/ 9847 w 28452"/>
                <a:gd name="connsiteY12" fmla="*/ 9996 h 11841"/>
                <a:gd name="connsiteX13" fmla="*/ 12811 w 28452"/>
                <a:gd name="connsiteY13" fmla="*/ 8575 h 11841"/>
                <a:gd name="connsiteX14" fmla="*/ 16106 w 28452"/>
                <a:gd name="connsiteY14" fmla="*/ 8717 h 11841"/>
                <a:gd name="connsiteX15" fmla="*/ 19047 w 28452"/>
                <a:gd name="connsiteY15" fmla="*/ 10422 h 11841"/>
                <a:gd name="connsiteX16" fmla="*/ 23125 w 28452"/>
                <a:gd name="connsiteY16" fmla="*/ 12316 h 11841"/>
                <a:gd name="connsiteX17" fmla="*/ 27369 w 28452"/>
                <a:gd name="connsiteY17" fmla="*/ 10753 h 11841"/>
                <a:gd name="connsiteX18" fmla="*/ 29029 w 28452"/>
                <a:gd name="connsiteY18" fmla="*/ 8125 h 11841"/>
                <a:gd name="connsiteX19" fmla="*/ 5603 w 28452"/>
                <a:gd name="connsiteY19" fmla="*/ 7651 h 11841"/>
                <a:gd name="connsiteX20" fmla="*/ 4441 w 28452"/>
                <a:gd name="connsiteY20" fmla="*/ 7082 h 11841"/>
                <a:gd name="connsiteX21" fmla="*/ 4583 w 28452"/>
                <a:gd name="connsiteY21" fmla="*/ 4525 h 11841"/>
                <a:gd name="connsiteX22" fmla="*/ 5863 w 28452"/>
                <a:gd name="connsiteY22" fmla="*/ 4051 h 11841"/>
                <a:gd name="connsiteX23" fmla="*/ 6598 w 28452"/>
                <a:gd name="connsiteY23" fmla="*/ 4264 h 11841"/>
                <a:gd name="connsiteX24" fmla="*/ 7096 w 28452"/>
                <a:gd name="connsiteY24" fmla="*/ 4643 h 11841"/>
                <a:gd name="connsiteX25" fmla="*/ 7476 w 28452"/>
                <a:gd name="connsiteY25" fmla="*/ 6396 h 11841"/>
                <a:gd name="connsiteX26" fmla="*/ 6978 w 28452"/>
                <a:gd name="connsiteY26" fmla="*/ 7201 h 11841"/>
                <a:gd name="connsiteX27" fmla="*/ 5603 w 28452"/>
                <a:gd name="connsiteY27" fmla="*/ 7651 h 11841"/>
                <a:gd name="connsiteX28" fmla="*/ 24547 w 28452"/>
                <a:gd name="connsiteY28" fmla="*/ 7793 h 11841"/>
                <a:gd name="connsiteX29" fmla="*/ 23314 w 28452"/>
                <a:gd name="connsiteY29" fmla="*/ 8219 h 11841"/>
                <a:gd name="connsiteX30" fmla="*/ 23125 w 28452"/>
                <a:gd name="connsiteY30" fmla="*/ 8172 h 11841"/>
                <a:gd name="connsiteX31" fmla="*/ 22082 w 28452"/>
                <a:gd name="connsiteY31" fmla="*/ 7627 h 11841"/>
                <a:gd name="connsiteX32" fmla="*/ 21607 w 28452"/>
                <a:gd name="connsiteY32" fmla="*/ 6325 h 11841"/>
                <a:gd name="connsiteX33" fmla="*/ 22200 w 28452"/>
                <a:gd name="connsiteY33" fmla="*/ 5046 h 11841"/>
                <a:gd name="connsiteX34" fmla="*/ 22508 w 28452"/>
                <a:gd name="connsiteY34" fmla="*/ 4856 h 11841"/>
                <a:gd name="connsiteX35" fmla="*/ 24761 w 28452"/>
                <a:gd name="connsiteY35" fmla="*/ 5140 h 11841"/>
                <a:gd name="connsiteX36" fmla="*/ 24690 w 28452"/>
                <a:gd name="connsiteY36" fmla="*/ 7651 h 11841"/>
                <a:gd name="connsiteX37" fmla="*/ 24619 w 28452"/>
                <a:gd name="connsiteY37" fmla="*/ 7722 h 11841"/>
                <a:gd name="connsiteX38" fmla="*/ 24547 w 28452"/>
                <a:gd name="connsiteY38" fmla="*/ 7793 h 1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8452" h="11841">
                  <a:moveTo>
                    <a:pt x="29029" y="8125"/>
                  </a:moveTo>
                  <a:cubicBezTo>
                    <a:pt x="29622" y="6183"/>
                    <a:pt x="29218" y="3980"/>
                    <a:pt x="27772" y="2393"/>
                  </a:cubicBezTo>
                  <a:cubicBezTo>
                    <a:pt x="25591" y="1"/>
                    <a:pt x="21868" y="-141"/>
                    <a:pt x="19473" y="2062"/>
                  </a:cubicBezTo>
                  <a:cubicBezTo>
                    <a:pt x="19189" y="2346"/>
                    <a:pt x="18904" y="2630"/>
                    <a:pt x="18691" y="2962"/>
                  </a:cubicBezTo>
                  <a:cubicBezTo>
                    <a:pt x="18027" y="3909"/>
                    <a:pt x="17055" y="4667"/>
                    <a:pt x="15917" y="4619"/>
                  </a:cubicBezTo>
                  <a:cubicBezTo>
                    <a:pt x="15040" y="4596"/>
                    <a:pt x="14186" y="4548"/>
                    <a:pt x="13332" y="4525"/>
                  </a:cubicBezTo>
                  <a:cubicBezTo>
                    <a:pt x="12242" y="4477"/>
                    <a:pt x="11317" y="3719"/>
                    <a:pt x="10772" y="2772"/>
                  </a:cubicBezTo>
                  <a:cubicBezTo>
                    <a:pt x="10582" y="2464"/>
                    <a:pt x="10369" y="2156"/>
                    <a:pt x="10108" y="1872"/>
                  </a:cubicBezTo>
                  <a:cubicBezTo>
                    <a:pt x="7974" y="-496"/>
                    <a:pt x="4299" y="-638"/>
                    <a:pt x="1927" y="1564"/>
                  </a:cubicBezTo>
                  <a:cubicBezTo>
                    <a:pt x="-444" y="3767"/>
                    <a:pt x="-657" y="7485"/>
                    <a:pt x="1453" y="9853"/>
                  </a:cubicBezTo>
                  <a:cubicBezTo>
                    <a:pt x="3587" y="12222"/>
                    <a:pt x="7262" y="12388"/>
                    <a:pt x="9657" y="10185"/>
                  </a:cubicBezTo>
                  <a:lnTo>
                    <a:pt x="9657" y="10185"/>
                  </a:lnTo>
                  <a:cubicBezTo>
                    <a:pt x="9728" y="10114"/>
                    <a:pt x="9776" y="10067"/>
                    <a:pt x="9847" y="9996"/>
                  </a:cubicBezTo>
                  <a:cubicBezTo>
                    <a:pt x="10653" y="9167"/>
                    <a:pt x="11673" y="8527"/>
                    <a:pt x="12811" y="8575"/>
                  </a:cubicBezTo>
                  <a:cubicBezTo>
                    <a:pt x="13901" y="8622"/>
                    <a:pt x="15016" y="8669"/>
                    <a:pt x="16106" y="8717"/>
                  </a:cubicBezTo>
                  <a:cubicBezTo>
                    <a:pt x="17268" y="8764"/>
                    <a:pt x="18240" y="9546"/>
                    <a:pt x="19047" y="10422"/>
                  </a:cubicBezTo>
                  <a:cubicBezTo>
                    <a:pt x="20090" y="11582"/>
                    <a:pt x="21536" y="12269"/>
                    <a:pt x="23125" y="12316"/>
                  </a:cubicBezTo>
                  <a:cubicBezTo>
                    <a:pt x="24690" y="12388"/>
                    <a:pt x="26207" y="11819"/>
                    <a:pt x="27369" y="10753"/>
                  </a:cubicBezTo>
                  <a:cubicBezTo>
                    <a:pt x="28151" y="10019"/>
                    <a:pt x="28721" y="9096"/>
                    <a:pt x="29029" y="8125"/>
                  </a:cubicBezTo>
                  <a:close/>
                  <a:moveTo>
                    <a:pt x="5603" y="7651"/>
                  </a:moveTo>
                  <a:cubicBezTo>
                    <a:pt x="5176" y="7627"/>
                    <a:pt x="4749" y="7438"/>
                    <a:pt x="4441" y="7082"/>
                  </a:cubicBezTo>
                  <a:cubicBezTo>
                    <a:pt x="3777" y="6348"/>
                    <a:pt x="3848" y="5212"/>
                    <a:pt x="4583" y="4525"/>
                  </a:cubicBezTo>
                  <a:cubicBezTo>
                    <a:pt x="4939" y="4193"/>
                    <a:pt x="5389" y="4027"/>
                    <a:pt x="5863" y="4051"/>
                  </a:cubicBezTo>
                  <a:cubicBezTo>
                    <a:pt x="6124" y="4075"/>
                    <a:pt x="6361" y="4146"/>
                    <a:pt x="6598" y="4264"/>
                  </a:cubicBezTo>
                  <a:cubicBezTo>
                    <a:pt x="6788" y="4359"/>
                    <a:pt x="6954" y="4477"/>
                    <a:pt x="7096" y="4643"/>
                  </a:cubicBezTo>
                  <a:cubicBezTo>
                    <a:pt x="7523" y="5140"/>
                    <a:pt x="7642" y="5804"/>
                    <a:pt x="7476" y="6396"/>
                  </a:cubicBezTo>
                  <a:cubicBezTo>
                    <a:pt x="7381" y="6704"/>
                    <a:pt x="7215" y="6964"/>
                    <a:pt x="6978" y="7201"/>
                  </a:cubicBezTo>
                  <a:cubicBezTo>
                    <a:pt x="6575" y="7556"/>
                    <a:pt x="6077" y="7698"/>
                    <a:pt x="5603" y="7651"/>
                  </a:cubicBezTo>
                  <a:close/>
                  <a:moveTo>
                    <a:pt x="24547" y="7793"/>
                  </a:moveTo>
                  <a:cubicBezTo>
                    <a:pt x="24192" y="8077"/>
                    <a:pt x="23765" y="8243"/>
                    <a:pt x="23314" y="8219"/>
                  </a:cubicBezTo>
                  <a:cubicBezTo>
                    <a:pt x="23243" y="8219"/>
                    <a:pt x="23172" y="8172"/>
                    <a:pt x="23125" y="8172"/>
                  </a:cubicBezTo>
                  <a:cubicBezTo>
                    <a:pt x="22722" y="8101"/>
                    <a:pt x="22342" y="7935"/>
                    <a:pt x="22082" y="7627"/>
                  </a:cubicBezTo>
                  <a:cubicBezTo>
                    <a:pt x="21750" y="7272"/>
                    <a:pt x="21584" y="6798"/>
                    <a:pt x="21607" y="6325"/>
                  </a:cubicBezTo>
                  <a:cubicBezTo>
                    <a:pt x="21631" y="5851"/>
                    <a:pt x="21844" y="5377"/>
                    <a:pt x="22200" y="5046"/>
                  </a:cubicBezTo>
                  <a:cubicBezTo>
                    <a:pt x="22295" y="4951"/>
                    <a:pt x="22390" y="4927"/>
                    <a:pt x="22508" y="4856"/>
                  </a:cubicBezTo>
                  <a:cubicBezTo>
                    <a:pt x="23243" y="4406"/>
                    <a:pt x="24168" y="4501"/>
                    <a:pt x="24761" y="5140"/>
                  </a:cubicBezTo>
                  <a:cubicBezTo>
                    <a:pt x="25401" y="5851"/>
                    <a:pt x="25377" y="6964"/>
                    <a:pt x="24690" y="7651"/>
                  </a:cubicBezTo>
                  <a:cubicBezTo>
                    <a:pt x="24666" y="7675"/>
                    <a:pt x="24619" y="7675"/>
                    <a:pt x="24619" y="7722"/>
                  </a:cubicBezTo>
                  <a:cubicBezTo>
                    <a:pt x="24619" y="7769"/>
                    <a:pt x="24571" y="7769"/>
                    <a:pt x="24547" y="7793"/>
                  </a:cubicBezTo>
                  <a:close/>
                </a:path>
              </a:pathLst>
            </a:custGeom>
            <a:solidFill>
              <a:srgbClr val="CF2234"/>
            </a:solidFill>
            <a:ln w="2369" cap="flat">
              <a:noFill/>
              <a:prstDash val="solid"/>
              <a:miter/>
            </a:ln>
          </p:spPr>
          <p:txBody>
            <a:bodyPr rtlCol="0" anchor="ctr"/>
            <a:lstStyle/>
            <a:p>
              <a:endParaRPr lang="tr-TR"/>
            </a:p>
          </p:txBody>
        </p:sp>
        <p:sp>
          <p:nvSpPr>
            <p:cNvPr id="76" name="Serbest Form 158">
              <a:extLst>
                <a:ext uri="{FF2B5EF4-FFF2-40B4-BE49-F238E27FC236}">
                  <a16:creationId xmlns:a16="http://schemas.microsoft.com/office/drawing/2014/main" id="{0535CAB8-720A-48DD-9EF6-8A560492FD9A}"/>
                </a:ext>
              </a:extLst>
            </p:cNvPr>
            <p:cNvSpPr/>
            <p:nvPr/>
          </p:nvSpPr>
          <p:spPr>
            <a:xfrm>
              <a:off x="11221496" y="6568475"/>
              <a:ext cx="59277" cy="87628"/>
            </a:xfrm>
            <a:custGeom>
              <a:avLst/>
              <a:gdLst>
                <a:gd name="connsiteX0" fmla="*/ 25370 w 59276"/>
                <a:gd name="connsiteY0" fmla="*/ 20320 h 87628"/>
                <a:gd name="connsiteX1" fmla="*/ 25370 w 59276"/>
                <a:gd name="connsiteY1" fmla="*/ 39764 h 87628"/>
                <a:gd name="connsiteX2" fmla="*/ 57546 w 59276"/>
                <a:gd name="connsiteY2" fmla="*/ 39764 h 87628"/>
                <a:gd name="connsiteX3" fmla="*/ 57546 w 59276"/>
                <a:gd name="connsiteY3" fmla="*/ 59942 h 87628"/>
                <a:gd name="connsiteX4" fmla="*/ 25370 w 59276"/>
                <a:gd name="connsiteY4" fmla="*/ 59942 h 87628"/>
                <a:gd name="connsiteX5" fmla="*/ 25370 w 59276"/>
                <a:gd name="connsiteY5" fmla="*/ 89333 h 87628"/>
                <a:gd name="connsiteX6" fmla="*/ 0 w 59276"/>
                <a:gd name="connsiteY6" fmla="*/ 89333 h 87628"/>
                <a:gd name="connsiteX7" fmla="*/ 0 w 59276"/>
                <a:gd name="connsiteY7" fmla="*/ 0 h 87628"/>
                <a:gd name="connsiteX8" fmla="*/ 60012 w 59276"/>
                <a:gd name="connsiteY8" fmla="*/ 0 h 87628"/>
                <a:gd name="connsiteX9" fmla="*/ 60012 w 59276"/>
                <a:gd name="connsiteY9" fmla="*/ 20320 h 87628"/>
                <a:gd name="connsiteX10" fmla="*/ 25370 w 59276"/>
                <a:gd name="connsiteY10" fmla="*/ 20320 h 87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276" h="87628">
                  <a:moveTo>
                    <a:pt x="25370" y="20320"/>
                  </a:moveTo>
                  <a:lnTo>
                    <a:pt x="25370" y="39764"/>
                  </a:lnTo>
                  <a:lnTo>
                    <a:pt x="57546" y="39764"/>
                  </a:lnTo>
                  <a:lnTo>
                    <a:pt x="57546" y="59942"/>
                  </a:lnTo>
                  <a:lnTo>
                    <a:pt x="25370" y="59942"/>
                  </a:lnTo>
                  <a:lnTo>
                    <a:pt x="25370" y="89333"/>
                  </a:lnTo>
                  <a:lnTo>
                    <a:pt x="0" y="89333"/>
                  </a:lnTo>
                  <a:lnTo>
                    <a:pt x="0" y="0"/>
                  </a:lnTo>
                  <a:lnTo>
                    <a:pt x="60012" y="0"/>
                  </a:lnTo>
                  <a:lnTo>
                    <a:pt x="60012" y="20320"/>
                  </a:lnTo>
                  <a:lnTo>
                    <a:pt x="25370" y="20320"/>
                  </a:lnTo>
                  <a:close/>
                </a:path>
              </a:pathLst>
            </a:custGeom>
            <a:solidFill>
              <a:schemeClr val="tx1"/>
            </a:solidFill>
            <a:ln w="2369" cap="flat">
              <a:noFill/>
              <a:prstDash val="solid"/>
              <a:miter/>
            </a:ln>
          </p:spPr>
          <p:txBody>
            <a:bodyPr rtlCol="0" anchor="ctr"/>
            <a:lstStyle/>
            <a:p>
              <a:endParaRPr lang="tr-TR"/>
            </a:p>
          </p:txBody>
        </p:sp>
        <p:sp>
          <p:nvSpPr>
            <p:cNvPr id="77" name="Serbest Form 159">
              <a:extLst>
                <a:ext uri="{FF2B5EF4-FFF2-40B4-BE49-F238E27FC236}">
                  <a16:creationId xmlns:a16="http://schemas.microsoft.com/office/drawing/2014/main" id="{CC467E0B-CA79-4DC9-86F4-3552D7BB854C}"/>
                </a:ext>
              </a:extLst>
            </p:cNvPr>
            <p:cNvSpPr/>
            <p:nvPr/>
          </p:nvSpPr>
          <p:spPr>
            <a:xfrm>
              <a:off x="11278330" y="6568475"/>
              <a:ext cx="94843" cy="87628"/>
            </a:xfrm>
            <a:custGeom>
              <a:avLst/>
              <a:gdLst>
                <a:gd name="connsiteX0" fmla="*/ 60723 w 94842"/>
                <a:gd name="connsiteY0" fmla="*/ 69297 h 87628"/>
                <a:gd name="connsiteX1" fmla="*/ 33740 w 94842"/>
                <a:gd name="connsiteY1" fmla="*/ 69297 h 87628"/>
                <a:gd name="connsiteX2" fmla="*/ 25939 w 94842"/>
                <a:gd name="connsiteY2" fmla="*/ 89333 h 87628"/>
                <a:gd name="connsiteX3" fmla="*/ 0 w 94842"/>
                <a:gd name="connsiteY3" fmla="*/ 89333 h 87628"/>
                <a:gd name="connsiteX4" fmla="*/ 35044 w 94842"/>
                <a:gd name="connsiteY4" fmla="*/ 0 h 87628"/>
                <a:gd name="connsiteX5" fmla="*/ 60154 w 94842"/>
                <a:gd name="connsiteY5" fmla="*/ 0 h 87628"/>
                <a:gd name="connsiteX6" fmla="*/ 96645 w 94842"/>
                <a:gd name="connsiteY6" fmla="*/ 89333 h 87628"/>
                <a:gd name="connsiteX7" fmla="*/ 68666 w 94842"/>
                <a:gd name="connsiteY7" fmla="*/ 89333 h 87628"/>
                <a:gd name="connsiteX8" fmla="*/ 60723 w 94842"/>
                <a:gd name="connsiteY8" fmla="*/ 69297 h 87628"/>
                <a:gd name="connsiteX9" fmla="*/ 34760 w 94842"/>
                <a:gd name="connsiteY9" fmla="*/ 49285 h 87628"/>
                <a:gd name="connsiteX10" fmla="*/ 35187 w 94842"/>
                <a:gd name="connsiteY10" fmla="*/ 49285 h 87628"/>
                <a:gd name="connsiteX11" fmla="*/ 35187 w 94842"/>
                <a:gd name="connsiteY11" fmla="*/ 49143 h 87628"/>
                <a:gd name="connsiteX12" fmla="*/ 34760 w 94842"/>
                <a:gd name="connsiteY12" fmla="*/ 49285 h 87628"/>
                <a:gd name="connsiteX13" fmla="*/ 40379 w 94842"/>
                <a:gd name="connsiteY13" fmla="*/ 49285 h 87628"/>
                <a:gd name="connsiteX14" fmla="*/ 53942 w 94842"/>
                <a:gd name="connsiteY14" fmla="*/ 49285 h 87628"/>
                <a:gd name="connsiteX15" fmla="*/ 47018 w 94842"/>
                <a:gd name="connsiteY15" fmla="*/ 25081 h 87628"/>
                <a:gd name="connsiteX16" fmla="*/ 40379 w 94842"/>
                <a:gd name="connsiteY16" fmla="*/ 49285 h 87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842" h="87628">
                  <a:moveTo>
                    <a:pt x="60723" y="69297"/>
                  </a:moveTo>
                  <a:lnTo>
                    <a:pt x="33740" y="69297"/>
                  </a:lnTo>
                  <a:lnTo>
                    <a:pt x="25939" y="89333"/>
                  </a:lnTo>
                  <a:lnTo>
                    <a:pt x="0" y="89333"/>
                  </a:lnTo>
                  <a:lnTo>
                    <a:pt x="35044" y="0"/>
                  </a:lnTo>
                  <a:lnTo>
                    <a:pt x="60154" y="0"/>
                  </a:lnTo>
                  <a:lnTo>
                    <a:pt x="96645" y="89333"/>
                  </a:lnTo>
                  <a:lnTo>
                    <a:pt x="68666" y="89333"/>
                  </a:lnTo>
                  <a:lnTo>
                    <a:pt x="60723" y="69297"/>
                  </a:lnTo>
                  <a:close/>
                  <a:moveTo>
                    <a:pt x="34760" y="49285"/>
                  </a:moveTo>
                  <a:lnTo>
                    <a:pt x="35187" y="49285"/>
                  </a:lnTo>
                  <a:lnTo>
                    <a:pt x="35187" y="49143"/>
                  </a:lnTo>
                  <a:lnTo>
                    <a:pt x="34760" y="49285"/>
                  </a:lnTo>
                  <a:close/>
                  <a:moveTo>
                    <a:pt x="40379" y="49285"/>
                  </a:moveTo>
                  <a:lnTo>
                    <a:pt x="53942" y="49285"/>
                  </a:lnTo>
                  <a:lnTo>
                    <a:pt x="47018" y="25081"/>
                  </a:lnTo>
                  <a:lnTo>
                    <a:pt x="40379" y="49285"/>
                  </a:lnTo>
                  <a:close/>
                </a:path>
              </a:pathLst>
            </a:custGeom>
            <a:solidFill>
              <a:schemeClr val="tx1"/>
            </a:solidFill>
            <a:ln w="2369" cap="flat">
              <a:noFill/>
              <a:prstDash val="solid"/>
              <a:miter/>
            </a:ln>
          </p:spPr>
          <p:txBody>
            <a:bodyPr rtlCol="0" anchor="ctr"/>
            <a:lstStyle/>
            <a:p>
              <a:endParaRPr lang="tr-TR"/>
            </a:p>
          </p:txBody>
        </p:sp>
        <p:sp>
          <p:nvSpPr>
            <p:cNvPr id="78" name="Serbest Form 160">
              <a:extLst>
                <a:ext uri="{FF2B5EF4-FFF2-40B4-BE49-F238E27FC236}">
                  <a16:creationId xmlns:a16="http://schemas.microsoft.com/office/drawing/2014/main" id="{A53F7947-9B2E-47E8-9142-C10C1CB88AA7}"/>
                </a:ext>
              </a:extLst>
            </p:cNvPr>
            <p:cNvSpPr/>
            <p:nvPr/>
          </p:nvSpPr>
          <p:spPr>
            <a:xfrm>
              <a:off x="11385218" y="6568475"/>
              <a:ext cx="73503" cy="87628"/>
            </a:xfrm>
            <a:custGeom>
              <a:avLst/>
              <a:gdLst>
                <a:gd name="connsiteX0" fmla="*/ 31298 w 73503"/>
                <a:gd name="connsiteY0" fmla="*/ 0 h 87628"/>
                <a:gd name="connsiteX1" fmla="*/ 70255 w 73503"/>
                <a:gd name="connsiteY1" fmla="*/ 27946 h 87628"/>
                <a:gd name="connsiteX2" fmla="*/ 55104 w 73503"/>
                <a:gd name="connsiteY2" fmla="*/ 53453 h 87628"/>
                <a:gd name="connsiteX3" fmla="*/ 75874 w 73503"/>
                <a:gd name="connsiteY3" fmla="*/ 89333 h 87628"/>
                <a:gd name="connsiteX4" fmla="*/ 45145 w 73503"/>
                <a:gd name="connsiteY4" fmla="*/ 89333 h 87628"/>
                <a:gd name="connsiteX5" fmla="*/ 30587 w 73503"/>
                <a:gd name="connsiteY5" fmla="*/ 59066 h 87628"/>
                <a:gd name="connsiteX6" fmla="*/ 25394 w 73503"/>
                <a:gd name="connsiteY6" fmla="*/ 59208 h 87628"/>
                <a:gd name="connsiteX7" fmla="*/ 25394 w 73503"/>
                <a:gd name="connsiteY7" fmla="*/ 89310 h 87628"/>
                <a:gd name="connsiteX8" fmla="*/ 0 w 73503"/>
                <a:gd name="connsiteY8" fmla="*/ 89310 h 87628"/>
                <a:gd name="connsiteX9" fmla="*/ 0 w 73503"/>
                <a:gd name="connsiteY9" fmla="*/ 0 h 87628"/>
                <a:gd name="connsiteX10" fmla="*/ 31298 w 73503"/>
                <a:gd name="connsiteY10" fmla="*/ 0 h 87628"/>
                <a:gd name="connsiteX11" fmla="*/ 25394 w 73503"/>
                <a:gd name="connsiteY11" fmla="*/ 39054 h 87628"/>
                <a:gd name="connsiteX12" fmla="*/ 43272 w 73503"/>
                <a:gd name="connsiteY12" fmla="*/ 28680 h 87628"/>
                <a:gd name="connsiteX13" fmla="*/ 31583 w 73503"/>
                <a:gd name="connsiteY13" fmla="*/ 20320 h 87628"/>
                <a:gd name="connsiteX14" fmla="*/ 25370 w 73503"/>
                <a:gd name="connsiteY14" fmla="*/ 20320 h 87628"/>
                <a:gd name="connsiteX15" fmla="*/ 25370 w 73503"/>
                <a:gd name="connsiteY15" fmla="*/ 39054 h 87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03" h="87628">
                  <a:moveTo>
                    <a:pt x="31298" y="0"/>
                  </a:moveTo>
                  <a:cubicBezTo>
                    <a:pt x="56977" y="0"/>
                    <a:pt x="70255" y="10515"/>
                    <a:pt x="70255" y="27946"/>
                  </a:cubicBezTo>
                  <a:cubicBezTo>
                    <a:pt x="70255" y="40617"/>
                    <a:pt x="64351" y="48693"/>
                    <a:pt x="55104" y="53453"/>
                  </a:cubicBezTo>
                  <a:lnTo>
                    <a:pt x="75874" y="89333"/>
                  </a:lnTo>
                  <a:lnTo>
                    <a:pt x="45145" y="89333"/>
                  </a:lnTo>
                  <a:lnTo>
                    <a:pt x="30587" y="59066"/>
                  </a:lnTo>
                  <a:cubicBezTo>
                    <a:pt x="28856" y="59208"/>
                    <a:pt x="27125" y="59208"/>
                    <a:pt x="25394" y="59208"/>
                  </a:cubicBezTo>
                  <a:lnTo>
                    <a:pt x="25394" y="89310"/>
                  </a:lnTo>
                  <a:lnTo>
                    <a:pt x="0" y="89310"/>
                  </a:lnTo>
                  <a:lnTo>
                    <a:pt x="0" y="0"/>
                  </a:lnTo>
                  <a:lnTo>
                    <a:pt x="31298" y="0"/>
                  </a:lnTo>
                  <a:close/>
                  <a:moveTo>
                    <a:pt x="25394" y="39054"/>
                  </a:moveTo>
                  <a:cubicBezTo>
                    <a:pt x="37368" y="38912"/>
                    <a:pt x="43272" y="36164"/>
                    <a:pt x="43272" y="28680"/>
                  </a:cubicBezTo>
                  <a:cubicBezTo>
                    <a:pt x="43272" y="23778"/>
                    <a:pt x="39383" y="20320"/>
                    <a:pt x="31583" y="20320"/>
                  </a:cubicBezTo>
                  <a:lnTo>
                    <a:pt x="25370" y="20320"/>
                  </a:lnTo>
                  <a:lnTo>
                    <a:pt x="25370" y="39054"/>
                  </a:lnTo>
                  <a:close/>
                </a:path>
              </a:pathLst>
            </a:custGeom>
            <a:solidFill>
              <a:schemeClr val="tx1"/>
            </a:solidFill>
            <a:ln w="2369" cap="flat">
              <a:noFill/>
              <a:prstDash val="solid"/>
              <a:miter/>
            </a:ln>
          </p:spPr>
          <p:txBody>
            <a:bodyPr rtlCol="0" anchor="ctr"/>
            <a:lstStyle/>
            <a:p>
              <a:endParaRPr lang="tr-TR"/>
            </a:p>
          </p:txBody>
        </p:sp>
        <p:sp>
          <p:nvSpPr>
            <p:cNvPr id="79" name="Serbest Form 161">
              <a:extLst>
                <a:ext uri="{FF2B5EF4-FFF2-40B4-BE49-F238E27FC236}">
                  <a16:creationId xmlns:a16="http://schemas.microsoft.com/office/drawing/2014/main" id="{72A560DA-445D-44E3-8417-A6A118C0A300}"/>
                </a:ext>
              </a:extLst>
            </p:cNvPr>
            <p:cNvSpPr/>
            <p:nvPr/>
          </p:nvSpPr>
          <p:spPr>
            <a:xfrm>
              <a:off x="11472355" y="6568475"/>
              <a:ext cx="87729" cy="87628"/>
            </a:xfrm>
            <a:custGeom>
              <a:avLst/>
              <a:gdLst>
                <a:gd name="connsiteX0" fmla="*/ 46591 w 87729"/>
                <a:gd name="connsiteY0" fmla="*/ 37609 h 87628"/>
                <a:gd name="connsiteX1" fmla="*/ 88559 w 87729"/>
                <a:gd name="connsiteY1" fmla="*/ 89333 h 87628"/>
                <a:gd name="connsiteX2" fmla="*/ 53515 w 87729"/>
                <a:gd name="connsiteY2" fmla="*/ 89333 h 87628"/>
                <a:gd name="connsiteX3" fmla="*/ 29852 w 87729"/>
                <a:gd name="connsiteY3" fmla="*/ 53595 h 87628"/>
                <a:gd name="connsiteX4" fmla="*/ 25370 w 87729"/>
                <a:gd name="connsiteY4" fmla="*/ 57764 h 87628"/>
                <a:gd name="connsiteX5" fmla="*/ 25370 w 87729"/>
                <a:gd name="connsiteY5" fmla="*/ 89310 h 87628"/>
                <a:gd name="connsiteX6" fmla="*/ 0 w 87729"/>
                <a:gd name="connsiteY6" fmla="*/ 89310 h 87628"/>
                <a:gd name="connsiteX7" fmla="*/ 0 w 87729"/>
                <a:gd name="connsiteY7" fmla="*/ 0 h 87628"/>
                <a:gd name="connsiteX8" fmla="*/ 25394 w 87729"/>
                <a:gd name="connsiteY8" fmla="*/ 0 h 87628"/>
                <a:gd name="connsiteX9" fmla="*/ 25394 w 87729"/>
                <a:gd name="connsiteY9" fmla="*/ 27804 h 87628"/>
                <a:gd name="connsiteX10" fmla="*/ 50931 w 87729"/>
                <a:gd name="connsiteY10" fmla="*/ 0 h 87628"/>
                <a:gd name="connsiteX11" fmla="*/ 83959 w 87729"/>
                <a:gd name="connsiteY11" fmla="*/ 0 h 87628"/>
                <a:gd name="connsiteX12" fmla="*/ 46591 w 87729"/>
                <a:gd name="connsiteY12" fmla="*/ 37609 h 87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29" h="87628">
                  <a:moveTo>
                    <a:pt x="46591" y="37609"/>
                  </a:moveTo>
                  <a:lnTo>
                    <a:pt x="88559" y="89333"/>
                  </a:lnTo>
                  <a:lnTo>
                    <a:pt x="53515" y="89333"/>
                  </a:lnTo>
                  <a:lnTo>
                    <a:pt x="29852" y="53595"/>
                  </a:lnTo>
                  <a:lnTo>
                    <a:pt x="25370" y="57764"/>
                  </a:lnTo>
                  <a:lnTo>
                    <a:pt x="25370" y="89310"/>
                  </a:lnTo>
                  <a:lnTo>
                    <a:pt x="0" y="89310"/>
                  </a:lnTo>
                  <a:lnTo>
                    <a:pt x="0" y="0"/>
                  </a:lnTo>
                  <a:lnTo>
                    <a:pt x="25394" y="0"/>
                  </a:lnTo>
                  <a:lnTo>
                    <a:pt x="25394" y="27804"/>
                  </a:lnTo>
                  <a:lnTo>
                    <a:pt x="50931" y="0"/>
                  </a:lnTo>
                  <a:lnTo>
                    <a:pt x="83959" y="0"/>
                  </a:lnTo>
                  <a:lnTo>
                    <a:pt x="46591" y="37609"/>
                  </a:lnTo>
                  <a:close/>
                </a:path>
              </a:pathLst>
            </a:custGeom>
            <a:solidFill>
              <a:schemeClr val="tx1"/>
            </a:solidFill>
            <a:ln w="2369" cap="flat">
              <a:noFill/>
              <a:prstDash val="solid"/>
              <a:miter/>
            </a:ln>
          </p:spPr>
          <p:txBody>
            <a:bodyPr rtlCol="0" anchor="ctr"/>
            <a:lstStyle/>
            <a:p>
              <a:endParaRPr lang="tr-TR"/>
            </a:p>
          </p:txBody>
        </p:sp>
        <p:sp>
          <p:nvSpPr>
            <p:cNvPr id="80" name="Serbest Form 162">
              <a:extLst>
                <a:ext uri="{FF2B5EF4-FFF2-40B4-BE49-F238E27FC236}">
                  <a16:creationId xmlns:a16="http://schemas.microsoft.com/office/drawing/2014/main" id="{D01C8B4C-A116-48EA-920E-637518ECD343}"/>
                </a:ext>
              </a:extLst>
            </p:cNvPr>
            <p:cNvSpPr/>
            <p:nvPr/>
          </p:nvSpPr>
          <p:spPr>
            <a:xfrm>
              <a:off x="11595129" y="6569043"/>
              <a:ext cx="68761" cy="87628"/>
            </a:xfrm>
            <a:custGeom>
              <a:avLst/>
              <a:gdLst>
                <a:gd name="connsiteX0" fmla="*/ 40379 w 68760"/>
                <a:gd name="connsiteY0" fmla="*/ 59658 h 87628"/>
                <a:gd name="connsiteX1" fmla="*/ 40379 w 68760"/>
                <a:gd name="connsiteY1" fmla="*/ 88765 h 87628"/>
                <a:gd name="connsiteX2" fmla="*/ 30136 w 68760"/>
                <a:gd name="connsiteY2" fmla="*/ 88765 h 87628"/>
                <a:gd name="connsiteX3" fmla="*/ 30136 w 68760"/>
                <a:gd name="connsiteY3" fmla="*/ 59942 h 87628"/>
                <a:gd name="connsiteX4" fmla="*/ 0 w 68760"/>
                <a:gd name="connsiteY4" fmla="*/ 0 h 87628"/>
                <a:gd name="connsiteX5" fmla="*/ 11547 w 68760"/>
                <a:gd name="connsiteY5" fmla="*/ 0 h 87628"/>
                <a:gd name="connsiteX6" fmla="*/ 35637 w 68760"/>
                <a:gd name="connsiteY6" fmla="*/ 49569 h 87628"/>
                <a:gd name="connsiteX7" fmla="*/ 59727 w 68760"/>
                <a:gd name="connsiteY7" fmla="*/ 0 h 87628"/>
                <a:gd name="connsiteX8" fmla="*/ 70539 w 68760"/>
                <a:gd name="connsiteY8" fmla="*/ 0 h 87628"/>
                <a:gd name="connsiteX9" fmla="*/ 40379 w 68760"/>
                <a:gd name="connsiteY9" fmla="*/ 59658 h 87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760" h="87628">
                  <a:moveTo>
                    <a:pt x="40379" y="59658"/>
                  </a:moveTo>
                  <a:lnTo>
                    <a:pt x="40379" y="88765"/>
                  </a:lnTo>
                  <a:lnTo>
                    <a:pt x="30136" y="88765"/>
                  </a:lnTo>
                  <a:lnTo>
                    <a:pt x="30136" y="59942"/>
                  </a:lnTo>
                  <a:lnTo>
                    <a:pt x="0" y="0"/>
                  </a:lnTo>
                  <a:lnTo>
                    <a:pt x="11547" y="0"/>
                  </a:lnTo>
                  <a:lnTo>
                    <a:pt x="35637" y="49569"/>
                  </a:lnTo>
                  <a:lnTo>
                    <a:pt x="59727" y="0"/>
                  </a:lnTo>
                  <a:lnTo>
                    <a:pt x="70539" y="0"/>
                  </a:lnTo>
                  <a:lnTo>
                    <a:pt x="40379" y="59658"/>
                  </a:lnTo>
                  <a:close/>
                </a:path>
              </a:pathLst>
            </a:custGeom>
            <a:solidFill>
              <a:schemeClr val="tx1"/>
            </a:solidFill>
            <a:ln w="2369" cap="flat">
              <a:noFill/>
              <a:prstDash val="solid"/>
              <a:miter/>
            </a:ln>
          </p:spPr>
          <p:txBody>
            <a:bodyPr rtlCol="0" anchor="ctr"/>
            <a:lstStyle/>
            <a:p>
              <a:endParaRPr lang="tr-TR"/>
            </a:p>
          </p:txBody>
        </p:sp>
        <p:sp>
          <p:nvSpPr>
            <p:cNvPr id="81" name="Serbest Form 163">
              <a:extLst>
                <a:ext uri="{FF2B5EF4-FFF2-40B4-BE49-F238E27FC236}">
                  <a16:creationId xmlns:a16="http://schemas.microsoft.com/office/drawing/2014/main" id="{861362AA-2A79-426D-A745-6AB20F72979F}"/>
                </a:ext>
              </a:extLst>
            </p:cNvPr>
            <p:cNvSpPr/>
            <p:nvPr/>
          </p:nvSpPr>
          <p:spPr>
            <a:xfrm>
              <a:off x="11658721" y="6569043"/>
              <a:ext cx="75874" cy="87628"/>
            </a:xfrm>
            <a:custGeom>
              <a:avLst/>
              <a:gdLst>
                <a:gd name="connsiteX0" fmla="*/ 55839 w 75874"/>
                <a:gd name="connsiteY0" fmla="*/ 61813 h 87628"/>
                <a:gd name="connsiteX1" fmla="*/ 20510 w 75874"/>
                <a:gd name="connsiteY1" fmla="*/ 61813 h 87628"/>
                <a:gd name="connsiteX2" fmla="*/ 10693 w 75874"/>
                <a:gd name="connsiteY2" fmla="*/ 88765 h 87628"/>
                <a:gd name="connsiteX3" fmla="*/ 0 w 75874"/>
                <a:gd name="connsiteY3" fmla="*/ 88765 h 87628"/>
                <a:gd name="connsiteX4" fmla="*/ 33195 w 75874"/>
                <a:gd name="connsiteY4" fmla="*/ 0 h 87628"/>
                <a:gd name="connsiteX5" fmla="*/ 43438 w 75874"/>
                <a:gd name="connsiteY5" fmla="*/ 0 h 87628"/>
                <a:gd name="connsiteX6" fmla="*/ 77629 w 75874"/>
                <a:gd name="connsiteY6" fmla="*/ 88765 h 87628"/>
                <a:gd name="connsiteX7" fmla="*/ 66082 w 75874"/>
                <a:gd name="connsiteY7" fmla="*/ 88765 h 87628"/>
                <a:gd name="connsiteX8" fmla="*/ 55839 w 75874"/>
                <a:gd name="connsiteY8" fmla="*/ 61813 h 87628"/>
                <a:gd name="connsiteX9" fmla="*/ 23379 w 75874"/>
                <a:gd name="connsiteY9" fmla="*/ 53453 h 87628"/>
                <a:gd name="connsiteX10" fmla="*/ 52804 w 75874"/>
                <a:gd name="connsiteY10" fmla="*/ 53453 h 87628"/>
                <a:gd name="connsiteX11" fmla="*/ 37937 w 75874"/>
                <a:gd name="connsiteY11" fmla="*/ 11392 h 87628"/>
                <a:gd name="connsiteX12" fmla="*/ 23379 w 75874"/>
                <a:gd name="connsiteY12" fmla="*/ 53453 h 87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5874" h="87628">
                  <a:moveTo>
                    <a:pt x="55839" y="61813"/>
                  </a:moveTo>
                  <a:lnTo>
                    <a:pt x="20510" y="61813"/>
                  </a:lnTo>
                  <a:lnTo>
                    <a:pt x="10693" y="88765"/>
                  </a:lnTo>
                  <a:lnTo>
                    <a:pt x="0" y="88765"/>
                  </a:lnTo>
                  <a:lnTo>
                    <a:pt x="33195" y="0"/>
                  </a:lnTo>
                  <a:lnTo>
                    <a:pt x="43438" y="0"/>
                  </a:lnTo>
                  <a:lnTo>
                    <a:pt x="77629" y="88765"/>
                  </a:lnTo>
                  <a:lnTo>
                    <a:pt x="66082" y="88765"/>
                  </a:lnTo>
                  <a:lnTo>
                    <a:pt x="55839" y="61813"/>
                  </a:lnTo>
                  <a:close/>
                  <a:moveTo>
                    <a:pt x="23379" y="53453"/>
                  </a:moveTo>
                  <a:lnTo>
                    <a:pt x="52804" y="53453"/>
                  </a:lnTo>
                  <a:lnTo>
                    <a:pt x="37937" y="11392"/>
                  </a:lnTo>
                  <a:lnTo>
                    <a:pt x="23379" y="53453"/>
                  </a:lnTo>
                  <a:close/>
                </a:path>
              </a:pathLst>
            </a:custGeom>
            <a:solidFill>
              <a:schemeClr val="tx1"/>
            </a:solidFill>
            <a:ln w="2369" cap="flat">
              <a:noFill/>
              <a:prstDash val="solid"/>
              <a:miter/>
            </a:ln>
          </p:spPr>
          <p:txBody>
            <a:bodyPr rtlCol="0" anchor="ctr"/>
            <a:lstStyle/>
            <a:p>
              <a:endParaRPr lang="tr-TR" dirty="0"/>
            </a:p>
          </p:txBody>
        </p:sp>
        <p:sp>
          <p:nvSpPr>
            <p:cNvPr id="82" name="Serbest Form 164">
              <a:extLst>
                <a:ext uri="{FF2B5EF4-FFF2-40B4-BE49-F238E27FC236}">
                  <a16:creationId xmlns:a16="http://schemas.microsoft.com/office/drawing/2014/main" id="{C7137876-4F6B-4EEF-8EEA-A24DC9624F09}"/>
                </a:ext>
              </a:extLst>
            </p:cNvPr>
            <p:cNvSpPr/>
            <p:nvPr/>
          </p:nvSpPr>
          <p:spPr>
            <a:xfrm>
              <a:off x="11751477" y="6568996"/>
              <a:ext cx="59277" cy="87628"/>
            </a:xfrm>
            <a:custGeom>
              <a:avLst/>
              <a:gdLst>
                <a:gd name="connsiteX0" fmla="*/ 20059 w 59276"/>
                <a:gd name="connsiteY0" fmla="*/ 47 h 87628"/>
                <a:gd name="connsiteX1" fmla="*/ 55839 w 59276"/>
                <a:gd name="connsiteY1" fmla="*/ 24252 h 87628"/>
                <a:gd name="connsiteX2" fmla="*/ 35922 w 59276"/>
                <a:gd name="connsiteY2" fmla="*/ 48882 h 87628"/>
                <a:gd name="connsiteX3" fmla="*/ 60581 w 59276"/>
                <a:gd name="connsiteY3" fmla="*/ 88789 h 87628"/>
                <a:gd name="connsiteX4" fmla="*/ 47896 w 59276"/>
                <a:gd name="connsiteY4" fmla="*/ 88789 h 87628"/>
                <a:gd name="connsiteX5" fmla="*/ 26105 w 59276"/>
                <a:gd name="connsiteY5" fmla="*/ 51180 h 87628"/>
                <a:gd name="connsiteX6" fmla="*/ 10243 w 59276"/>
                <a:gd name="connsiteY6" fmla="*/ 52032 h 87628"/>
                <a:gd name="connsiteX7" fmla="*/ 10243 w 59276"/>
                <a:gd name="connsiteY7" fmla="*/ 88765 h 87628"/>
                <a:gd name="connsiteX8" fmla="*/ 0 w 59276"/>
                <a:gd name="connsiteY8" fmla="*/ 88765 h 87628"/>
                <a:gd name="connsiteX9" fmla="*/ 0 w 59276"/>
                <a:gd name="connsiteY9" fmla="*/ 0 h 87628"/>
                <a:gd name="connsiteX10" fmla="*/ 20059 w 59276"/>
                <a:gd name="connsiteY10" fmla="*/ 0 h 87628"/>
                <a:gd name="connsiteX11" fmla="*/ 10243 w 59276"/>
                <a:gd name="connsiteY11" fmla="*/ 43719 h 87628"/>
                <a:gd name="connsiteX12" fmla="*/ 44861 w 59276"/>
                <a:gd name="connsiteY12" fmla="*/ 24560 h 87628"/>
                <a:gd name="connsiteX13" fmla="*/ 19917 w 59276"/>
                <a:gd name="connsiteY13" fmla="*/ 8573 h 87628"/>
                <a:gd name="connsiteX14" fmla="*/ 10243 w 59276"/>
                <a:gd name="connsiteY14" fmla="*/ 8715 h 87628"/>
                <a:gd name="connsiteX15" fmla="*/ 10243 w 59276"/>
                <a:gd name="connsiteY15" fmla="*/ 43719 h 87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9276" h="87628">
                  <a:moveTo>
                    <a:pt x="20059" y="47"/>
                  </a:moveTo>
                  <a:cubicBezTo>
                    <a:pt x="44576" y="47"/>
                    <a:pt x="55839" y="8976"/>
                    <a:pt x="55839" y="24252"/>
                  </a:cubicBezTo>
                  <a:cubicBezTo>
                    <a:pt x="55839" y="37064"/>
                    <a:pt x="47896" y="44998"/>
                    <a:pt x="35922" y="48882"/>
                  </a:cubicBezTo>
                  <a:lnTo>
                    <a:pt x="60581" y="88789"/>
                  </a:lnTo>
                  <a:lnTo>
                    <a:pt x="47896" y="88789"/>
                  </a:lnTo>
                  <a:lnTo>
                    <a:pt x="26105" y="51180"/>
                  </a:lnTo>
                  <a:cubicBezTo>
                    <a:pt x="21055" y="51890"/>
                    <a:pt x="15862" y="52198"/>
                    <a:pt x="10243" y="52032"/>
                  </a:cubicBezTo>
                  <a:lnTo>
                    <a:pt x="10243" y="88765"/>
                  </a:lnTo>
                  <a:lnTo>
                    <a:pt x="0" y="88765"/>
                  </a:lnTo>
                  <a:lnTo>
                    <a:pt x="0" y="0"/>
                  </a:lnTo>
                  <a:lnTo>
                    <a:pt x="20059" y="0"/>
                  </a:lnTo>
                  <a:close/>
                  <a:moveTo>
                    <a:pt x="10243" y="43719"/>
                  </a:moveTo>
                  <a:cubicBezTo>
                    <a:pt x="28121" y="44146"/>
                    <a:pt x="44861" y="39835"/>
                    <a:pt x="44861" y="24560"/>
                  </a:cubicBezTo>
                  <a:cubicBezTo>
                    <a:pt x="44861" y="14044"/>
                    <a:pt x="36918" y="8431"/>
                    <a:pt x="19917" y="8573"/>
                  </a:cubicBezTo>
                  <a:lnTo>
                    <a:pt x="10243" y="8715"/>
                  </a:lnTo>
                  <a:lnTo>
                    <a:pt x="10243" y="43719"/>
                  </a:lnTo>
                  <a:close/>
                </a:path>
              </a:pathLst>
            </a:custGeom>
            <a:solidFill>
              <a:schemeClr val="tx1"/>
            </a:solidFill>
            <a:ln w="2369" cap="flat">
              <a:noFill/>
              <a:prstDash val="solid"/>
              <a:miter/>
            </a:ln>
          </p:spPr>
          <p:txBody>
            <a:bodyPr rtlCol="0" anchor="ctr"/>
            <a:lstStyle/>
            <a:p>
              <a:endParaRPr lang="tr-TR"/>
            </a:p>
          </p:txBody>
        </p:sp>
        <p:sp>
          <p:nvSpPr>
            <p:cNvPr id="83" name="Serbest Form 165">
              <a:extLst>
                <a:ext uri="{FF2B5EF4-FFF2-40B4-BE49-F238E27FC236}">
                  <a16:creationId xmlns:a16="http://schemas.microsoft.com/office/drawing/2014/main" id="{FDEBFDEC-A2C8-4691-AF36-4A69ABFCEC44}"/>
                </a:ext>
              </a:extLst>
            </p:cNvPr>
            <p:cNvSpPr/>
            <p:nvPr/>
          </p:nvSpPr>
          <p:spPr>
            <a:xfrm>
              <a:off x="11815543" y="6569043"/>
              <a:ext cx="75874" cy="87628"/>
            </a:xfrm>
            <a:custGeom>
              <a:avLst/>
              <a:gdLst>
                <a:gd name="connsiteX0" fmla="*/ 55815 w 75874"/>
                <a:gd name="connsiteY0" fmla="*/ 61813 h 87628"/>
                <a:gd name="connsiteX1" fmla="*/ 20486 w 75874"/>
                <a:gd name="connsiteY1" fmla="*/ 61813 h 87628"/>
                <a:gd name="connsiteX2" fmla="*/ 10670 w 75874"/>
                <a:gd name="connsiteY2" fmla="*/ 88765 h 87628"/>
                <a:gd name="connsiteX3" fmla="*/ 0 w 75874"/>
                <a:gd name="connsiteY3" fmla="*/ 88765 h 87628"/>
                <a:gd name="connsiteX4" fmla="*/ 33171 w 75874"/>
                <a:gd name="connsiteY4" fmla="*/ 0 h 87628"/>
                <a:gd name="connsiteX5" fmla="*/ 43414 w 75874"/>
                <a:gd name="connsiteY5" fmla="*/ 0 h 87628"/>
                <a:gd name="connsiteX6" fmla="*/ 77605 w 75874"/>
                <a:gd name="connsiteY6" fmla="*/ 88765 h 87628"/>
                <a:gd name="connsiteX7" fmla="*/ 66058 w 75874"/>
                <a:gd name="connsiteY7" fmla="*/ 88765 h 87628"/>
                <a:gd name="connsiteX8" fmla="*/ 55815 w 75874"/>
                <a:gd name="connsiteY8" fmla="*/ 61813 h 87628"/>
                <a:gd name="connsiteX9" fmla="*/ 23355 w 75874"/>
                <a:gd name="connsiteY9" fmla="*/ 53453 h 87628"/>
                <a:gd name="connsiteX10" fmla="*/ 52780 w 75874"/>
                <a:gd name="connsiteY10" fmla="*/ 53453 h 87628"/>
                <a:gd name="connsiteX11" fmla="*/ 37913 w 75874"/>
                <a:gd name="connsiteY11" fmla="*/ 11392 h 87628"/>
                <a:gd name="connsiteX12" fmla="*/ 23355 w 75874"/>
                <a:gd name="connsiteY12" fmla="*/ 53453 h 87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5874" h="87628">
                  <a:moveTo>
                    <a:pt x="55815" y="61813"/>
                  </a:moveTo>
                  <a:lnTo>
                    <a:pt x="20486" y="61813"/>
                  </a:lnTo>
                  <a:lnTo>
                    <a:pt x="10670" y="88765"/>
                  </a:lnTo>
                  <a:lnTo>
                    <a:pt x="0" y="88765"/>
                  </a:lnTo>
                  <a:lnTo>
                    <a:pt x="33171" y="0"/>
                  </a:lnTo>
                  <a:lnTo>
                    <a:pt x="43414" y="0"/>
                  </a:lnTo>
                  <a:lnTo>
                    <a:pt x="77605" y="88765"/>
                  </a:lnTo>
                  <a:lnTo>
                    <a:pt x="66058" y="88765"/>
                  </a:lnTo>
                  <a:lnTo>
                    <a:pt x="55815" y="61813"/>
                  </a:lnTo>
                  <a:close/>
                  <a:moveTo>
                    <a:pt x="23355" y="53453"/>
                  </a:moveTo>
                  <a:lnTo>
                    <a:pt x="52780" y="53453"/>
                  </a:lnTo>
                  <a:lnTo>
                    <a:pt x="37913" y="11392"/>
                  </a:lnTo>
                  <a:lnTo>
                    <a:pt x="23355" y="53453"/>
                  </a:lnTo>
                  <a:close/>
                </a:path>
              </a:pathLst>
            </a:custGeom>
            <a:solidFill>
              <a:schemeClr val="tx1"/>
            </a:solidFill>
            <a:ln w="2369" cap="flat">
              <a:noFill/>
              <a:prstDash val="solid"/>
              <a:miter/>
            </a:ln>
          </p:spPr>
          <p:txBody>
            <a:bodyPr rtlCol="0" anchor="ctr"/>
            <a:lstStyle/>
            <a:p>
              <a:endParaRPr lang="tr-TR"/>
            </a:p>
          </p:txBody>
        </p:sp>
        <p:sp>
          <p:nvSpPr>
            <p:cNvPr id="84" name="Serbest Form 166">
              <a:extLst>
                <a:ext uri="{FF2B5EF4-FFF2-40B4-BE49-F238E27FC236}">
                  <a16:creationId xmlns:a16="http://schemas.microsoft.com/office/drawing/2014/main" id="{553AEDE3-CE84-4D6C-82E1-0123A672A8FF}"/>
                </a:ext>
              </a:extLst>
            </p:cNvPr>
            <p:cNvSpPr/>
            <p:nvPr/>
          </p:nvSpPr>
          <p:spPr>
            <a:xfrm>
              <a:off x="11882027" y="6569043"/>
              <a:ext cx="71132" cy="87628"/>
            </a:xfrm>
            <a:custGeom>
              <a:avLst/>
              <a:gdLst>
                <a:gd name="connsiteX0" fmla="*/ 40687 w 71131"/>
                <a:gd name="connsiteY0" fmla="*/ 8644 h 87628"/>
                <a:gd name="connsiteX1" fmla="*/ 40687 w 71131"/>
                <a:gd name="connsiteY1" fmla="*/ 88765 h 87628"/>
                <a:gd name="connsiteX2" fmla="*/ 30444 w 71131"/>
                <a:gd name="connsiteY2" fmla="*/ 88765 h 87628"/>
                <a:gd name="connsiteX3" fmla="*/ 30444 w 71131"/>
                <a:gd name="connsiteY3" fmla="*/ 8644 h 87628"/>
                <a:gd name="connsiteX4" fmla="*/ 0 w 71131"/>
                <a:gd name="connsiteY4" fmla="*/ 8644 h 87628"/>
                <a:gd name="connsiteX5" fmla="*/ 0 w 71131"/>
                <a:gd name="connsiteY5" fmla="*/ 0 h 87628"/>
                <a:gd name="connsiteX6" fmla="*/ 71393 w 71131"/>
                <a:gd name="connsiteY6" fmla="*/ 0 h 87628"/>
                <a:gd name="connsiteX7" fmla="*/ 71393 w 71131"/>
                <a:gd name="connsiteY7" fmla="*/ 8644 h 87628"/>
                <a:gd name="connsiteX8" fmla="*/ 40687 w 71131"/>
                <a:gd name="connsiteY8" fmla="*/ 8644 h 87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131" h="87628">
                  <a:moveTo>
                    <a:pt x="40687" y="8644"/>
                  </a:moveTo>
                  <a:lnTo>
                    <a:pt x="40687" y="88765"/>
                  </a:lnTo>
                  <a:lnTo>
                    <a:pt x="30444" y="88765"/>
                  </a:lnTo>
                  <a:lnTo>
                    <a:pt x="30444" y="8644"/>
                  </a:lnTo>
                  <a:lnTo>
                    <a:pt x="0" y="8644"/>
                  </a:lnTo>
                  <a:lnTo>
                    <a:pt x="0" y="0"/>
                  </a:lnTo>
                  <a:lnTo>
                    <a:pt x="71393" y="0"/>
                  </a:lnTo>
                  <a:lnTo>
                    <a:pt x="71393" y="8644"/>
                  </a:lnTo>
                  <a:lnTo>
                    <a:pt x="40687" y="8644"/>
                  </a:lnTo>
                  <a:close/>
                </a:path>
              </a:pathLst>
            </a:custGeom>
            <a:solidFill>
              <a:schemeClr val="tx1"/>
            </a:solidFill>
            <a:ln w="2369" cap="flat">
              <a:noFill/>
              <a:prstDash val="solid"/>
              <a:miter/>
            </a:ln>
          </p:spPr>
          <p:txBody>
            <a:bodyPr rtlCol="0" anchor="ctr"/>
            <a:lstStyle/>
            <a:p>
              <a:endParaRPr lang="tr-TR"/>
            </a:p>
          </p:txBody>
        </p:sp>
      </p:grpSp>
    </p:spTree>
    <p:extLst>
      <p:ext uri="{BB962C8B-B14F-4D97-AF65-F5344CB8AC3E}">
        <p14:creationId xmlns:p14="http://schemas.microsoft.com/office/powerpoint/2010/main" val="26141274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6CAA8-8045-404F-99B6-1A71150F47FB}"/>
              </a:ext>
            </a:extLst>
          </p:cNvPr>
          <p:cNvSpPr>
            <a:spLocks noGrp="1"/>
          </p:cNvSpPr>
          <p:nvPr>
            <p:ph type="title"/>
          </p:nvPr>
        </p:nvSpPr>
        <p:spPr/>
        <p:txBody>
          <a:bodyPr/>
          <a:lstStyle/>
          <a:p>
            <a:r>
              <a:rPr lang="en-US"/>
              <a:t>Click to edit Master title style</a:t>
            </a:r>
            <a:endParaRPr lang="tr-TR"/>
          </a:p>
        </p:txBody>
      </p:sp>
      <p:sp>
        <p:nvSpPr>
          <p:cNvPr id="3" name="Content Placeholder 2">
            <a:extLst>
              <a:ext uri="{FF2B5EF4-FFF2-40B4-BE49-F238E27FC236}">
                <a16:creationId xmlns:a16="http://schemas.microsoft.com/office/drawing/2014/main" id="{EFC61DE5-4F8B-4F49-A6E3-85B1372FE6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8267165D-8F56-47E3-82CA-D0FB9708B303}"/>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5" name="Footer Placeholder 4">
            <a:extLst>
              <a:ext uri="{FF2B5EF4-FFF2-40B4-BE49-F238E27FC236}">
                <a16:creationId xmlns:a16="http://schemas.microsoft.com/office/drawing/2014/main" id="{56397A56-8574-4C12-A2BE-181936B8E14F}"/>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597FA78F-BF8B-4624-9D4C-490A3D1C8A97}"/>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2853554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EF7E3-35BD-48CA-A854-6E9CA79EEA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tr-TR"/>
          </a:p>
        </p:txBody>
      </p:sp>
      <p:sp>
        <p:nvSpPr>
          <p:cNvPr id="3" name="Text Placeholder 2">
            <a:extLst>
              <a:ext uri="{FF2B5EF4-FFF2-40B4-BE49-F238E27FC236}">
                <a16:creationId xmlns:a16="http://schemas.microsoft.com/office/drawing/2014/main" id="{7380E86D-7AB5-458A-97F8-42594EBDC0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31022F-9F4C-4BEF-8E43-74C3D56CC695}"/>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5" name="Footer Placeholder 4">
            <a:extLst>
              <a:ext uri="{FF2B5EF4-FFF2-40B4-BE49-F238E27FC236}">
                <a16:creationId xmlns:a16="http://schemas.microsoft.com/office/drawing/2014/main" id="{B8935DC5-9955-48AE-B79E-CF1D020A1AC1}"/>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546AA749-62F5-4518-8171-9C42BCDE44C5}"/>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26432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3B012-814B-410F-848B-1756912151E3}"/>
              </a:ext>
            </a:extLst>
          </p:cNvPr>
          <p:cNvSpPr>
            <a:spLocks noGrp="1"/>
          </p:cNvSpPr>
          <p:nvPr>
            <p:ph type="title"/>
          </p:nvPr>
        </p:nvSpPr>
        <p:spPr/>
        <p:txBody>
          <a:bodyPr/>
          <a:lstStyle/>
          <a:p>
            <a:r>
              <a:rPr lang="en-US"/>
              <a:t>Click to edit Master title style</a:t>
            </a:r>
            <a:endParaRPr lang="tr-TR"/>
          </a:p>
        </p:txBody>
      </p:sp>
      <p:sp>
        <p:nvSpPr>
          <p:cNvPr id="3" name="Content Placeholder 2">
            <a:extLst>
              <a:ext uri="{FF2B5EF4-FFF2-40B4-BE49-F238E27FC236}">
                <a16:creationId xmlns:a16="http://schemas.microsoft.com/office/drawing/2014/main" id="{48A4C1BC-FE02-49F1-97CB-76DE8D12E0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Content Placeholder 3">
            <a:extLst>
              <a:ext uri="{FF2B5EF4-FFF2-40B4-BE49-F238E27FC236}">
                <a16:creationId xmlns:a16="http://schemas.microsoft.com/office/drawing/2014/main" id="{0DBE0D16-AD76-4F6C-996B-B1944CE8FD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Date Placeholder 4">
            <a:extLst>
              <a:ext uri="{FF2B5EF4-FFF2-40B4-BE49-F238E27FC236}">
                <a16:creationId xmlns:a16="http://schemas.microsoft.com/office/drawing/2014/main" id="{6BBB3F9C-5445-44BA-AD6E-FD1C9480DE6A}"/>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6" name="Footer Placeholder 5">
            <a:extLst>
              <a:ext uri="{FF2B5EF4-FFF2-40B4-BE49-F238E27FC236}">
                <a16:creationId xmlns:a16="http://schemas.microsoft.com/office/drawing/2014/main" id="{5E60C00C-8C6A-4575-85AC-72DCA6559BF7}"/>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a16="http://schemas.microsoft.com/office/drawing/2014/main" id="{CEA96189-51F9-40F6-AFF6-57357A280BDE}"/>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3135751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18216-7442-4FEB-B554-21F6DAFDE32B}"/>
              </a:ext>
            </a:extLst>
          </p:cNvPr>
          <p:cNvSpPr>
            <a:spLocks noGrp="1"/>
          </p:cNvSpPr>
          <p:nvPr>
            <p:ph type="title"/>
          </p:nvPr>
        </p:nvSpPr>
        <p:spPr>
          <a:xfrm>
            <a:off x="839788" y="365125"/>
            <a:ext cx="10515600" cy="1325563"/>
          </a:xfrm>
        </p:spPr>
        <p:txBody>
          <a:bodyPr/>
          <a:lstStyle/>
          <a:p>
            <a:r>
              <a:rPr lang="en-US"/>
              <a:t>Click to edit Master title style</a:t>
            </a:r>
            <a:endParaRPr lang="tr-TR"/>
          </a:p>
        </p:txBody>
      </p:sp>
      <p:sp>
        <p:nvSpPr>
          <p:cNvPr id="3" name="Text Placeholder 2">
            <a:extLst>
              <a:ext uri="{FF2B5EF4-FFF2-40B4-BE49-F238E27FC236}">
                <a16:creationId xmlns:a16="http://schemas.microsoft.com/office/drawing/2014/main" id="{6A303BB9-AA78-4471-8C7B-50A6CA7F83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663ECF-E4AE-4EA4-B892-056CCBA1D1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Text Placeholder 4">
            <a:extLst>
              <a:ext uri="{FF2B5EF4-FFF2-40B4-BE49-F238E27FC236}">
                <a16:creationId xmlns:a16="http://schemas.microsoft.com/office/drawing/2014/main" id="{CE2464B1-FA29-4FC2-BD24-F8E313D842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0CFB97-8188-43DC-9ABF-C37635C23C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7" name="Date Placeholder 6">
            <a:extLst>
              <a:ext uri="{FF2B5EF4-FFF2-40B4-BE49-F238E27FC236}">
                <a16:creationId xmlns:a16="http://schemas.microsoft.com/office/drawing/2014/main" id="{C952C923-0D74-46FA-BE58-F268BCFAF7A5}"/>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8" name="Footer Placeholder 7">
            <a:extLst>
              <a:ext uri="{FF2B5EF4-FFF2-40B4-BE49-F238E27FC236}">
                <a16:creationId xmlns:a16="http://schemas.microsoft.com/office/drawing/2014/main" id="{76D5506C-AB4E-4CCB-90DE-8FFCC2E54067}"/>
              </a:ext>
            </a:extLst>
          </p:cNvPr>
          <p:cNvSpPr>
            <a:spLocks noGrp="1"/>
          </p:cNvSpPr>
          <p:nvPr>
            <p:ph type="ftr" sz="quarter" idx="11"/>
          </p:nvPr>
        </p:nvSpPr>
        <p:spPr/>
        <p:txBody>
          <a:bodyPr/>
          <a:lstStyle/>
          <a:p>
            <a:endParaRPr lang="tr-TR"/>
          </a:p>
        </p:txBody>
      </p:sp>
      <p:sp>
        <p:nvSpPr>
          <p:cNvPr id="9" name="Slide Number Placeholder 8">
            <a:extLst>
              <a:ext uri="{FF2B5EF4-FFF2-40B4-BE49-F238E27FC236}">
                <a16:creationId xmlns:a16="http://schemas.microsoft.com/office/drawing/2014/main" id="{65ABBB79-9D46-40EB-B191-1DA8BB38BBEE}"/>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3415724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BDC1A-C6C7-49B3-8F87-EFD6300A3701}"/>
              </a:ext>
            </a:extLst>
          </p:cNvPr>
          <p:cNvSpPr>
            <a:spLocks noGrp="1"/>
          </p:cNvSpPr>
          <p:nvPr>
            <p:ph type="title"/>
          </p:nvPr>
        </p:nvSpPr>
        <p:spPr/>
        <p:txBody>
          <a:bodyPr/>
          <a:lstStyle/>
          <a:p>
            <a:r>
              <a:rPr lang="en-US"/>
              <a:t>Click to edit Master title style</a:t>
            </a:r>
            <a:endParaRPr lang="tr-TR"/>
          </a:p>
        </p:txBody>
      </p:sp>
      <p:sp>
        <p:nvSpPr>
          <p:cNvPr id="3" name="Date Placeholder 2">
            <a:extLst>
              <a:ext uri="{FF2B5EF4-FFF2-40B4-BE49-F238E27FC236}">
                <a16:creationId xmlns:a16="http://schemas.microsoft.com/office/drawing/2014/main" id="{7BC63A52-991E-437E-A86E-8FE6DFEE2D39}"/>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4" name="Footer Placeholder 3">
            <a:extLst>
              <a:ext uri="{FF2B5EF4-FFF2-40B4-BE49-F238E27FC236}">
                <a16:creationId xmlns:a16="http://schemas.microsoft.com/office/drawing/2014/main" id="{B7FECAC2-541B-41FB-ACA7-95E471C78C94}"/>
              </a:ext>
            </a:extLst>
          </p:cNvPr>
          <p:cNvSpPr>
            <a:spLocks noGrp="1"/>
          </p:cNvSpPr>
          <p:nvPr>
            <p:ph type="ftr" sz="quarter" idx="11"/>
          </p:nvPr>
        </p:nvSpPr>
        <p:spPr/>
        <p:txBody>
          <a:bodyPr/>
          <a:lstStyle/>
          <a:p>
            <a:endParaRPr lang="tr-TR"/>
          </a:p>
        </p:txBody>
      </p:sp>
      <p:sp>
        <p:nvSpPr>
          <p:cNvPr id="5" name="Slide Number Placeholder 4">
            <a:extLst>
              <a:ext uri="{FF2B5EF4-FFF2-40B4-BE49-F238E27FC236}">
                <a16:creationId xmlns:a16="http://schemas.microsoft.com/office/drawing/2014/main" id="{8A03B127-5EEE-4881-B4C4-9EA2B24A04DA}"/>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1461044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9CCB2B-E324-4998-9473-E0E0F51101D6}"/>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3" name="Footer Placeholder 2">
            <a:extLst>
              <a:ext uri="{FF2B5EF4-FFF2-40B4-BE49-F238E27FC236}">
                <a16:creationId xmlns:a16="http://schemas.microsoft.com/office/drawing/2014/main" id="{2AE2E757-9B36-46E4-A4D5-F3257B4CD3A8}"/>
              </a:ext>
            </a:extLst>
          </p:cNvPr>
          <p:cNvSpPr>
            <a:spLocks noGrp="1"/>
          </p:cNvSpPr>
          <p:nvPr>
            <p:ph type="ftr" sz="quarter" idx="11"/>
          </p:nvPr>
        </p:nvSpPr>
        <p:spPr/>
        <p:txBody>
          <a:bodyPr/>
          <a:lstStyle/>
          <a:p>
            <a:endParaRPr lang="tr-TR"/>
          </a:p>
        </p:txBody>
      </p:sp>
      <p:sp>
        <p:nvSpPr>
          <p:cNvPr id="4" name="Slide Number Placeholder 3">
            <a:extLst>
              <a:ext uri="{FF2B5EF4-FFF2-40B4-BE49-F238E27FC236}">
                <a16:creationId xmlns:a16="http://schemas.microsoft.com/office/drawing/2014/main" id="{F71E15B3-656D-4BEA-8ECB-938C52B095AB}"/>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1447093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CA42A-0DA5-49F2-9FC9-A519181D2E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tr-TR"/>
          </a:p>
        </p:txBody>
      </p:sp>
      <p:sp>
        <p:nvSpPr>
          <p:cNvPr id="3" name="Content Placeholder 2">
            <a:extLst>
              <a:ext uri="{FF2B5EF4-FFF2-40B4-BE49-F238E27FC236}">
                <a16:creationId xmlns:a16="http://schemas.microsoft.com/office/drawing/2014/main" id="{BDC6E8A6-448C-4683-9504-930AC6589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Text Placeholder 3">
            <a:extLst>
              <a:ext uri="{FF2B5EF4-FFF2-40B4-BE49-F238E27FC236}">
                <a16:creationId xmlns:a16="http://schemas.microsoft.com/office/drawing/2014/main" id="{29620772-A520-4195-A7C9-430A3A5FD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0F2E97-C558-40C8-93C5-85EDC69CF04F}"/>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6" name="Footer Placeholder 5">
            <a:extLst>
              <a:ext uri="{FF2B5EF4-FFF2-40B4-BE49-F238E27FC236}">
                <a16:creationId xmlns:a16="http://schemas.microsoft.com/office/drawing/2014/main" id="{85AEF9EE-A4DD-4489-9291-3ABF9BD5DD8D}"/>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a16="http://schemas.microsoft.com/office/drawing/2014/main" id="{3AEF0546-3686-4741-AE8B-1DB1FA7BC3FC}"/>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1677092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DAE27-F781-450B-8C13-B4486EB85F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tr-TR"/>
          </a:p>
        </p:txBody>
      </p:sp>
      <p:sp>
        <p:nvSpPr>
          <p:cNvPr id="3" name="Picture Placeholder 2">
            <a:extLst>
              <a:ext uri="{FF2B5EF4-FFF2-40B4-BE49-F238E27FC236}">
                <a16:creationId xmlns:a16="http://schemas.microsoft.com/office/drawing/2014/main" id="{F1956DB7-AD5C-4170-863C-F40F9B4AAB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Text Placeholder 3">
            <a:extLst>
              <a:ext uri="{FF2B5EF4-FFF2-40B4-BE49-F238E27FC236}">
                <a16:creationId xmlns:a16="http://schemas.microsoft.com/office/drawing/2014/main" id="{E2A7926E-D487-431A-A7F3-DA6476355B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D55CF0-59DF-4263-8A38-6221ED5D3EBB}"/>
              </a:ext>
            </a:extLst>
          </p:cNvPr>
          <p:cNvSpPr>
            <a:spLocks noGrp="1"/>
          </p:cNvSpPr>
          <p:nvPr>
            <p:ph type="dt" sz="half" idx="10"/>
          </p:nvPr>
        </p:nvSpPr>
        <p:spPr/>
        <p:txBody>
          <a:bodyPr/>
          <a:lstStyle/>
          <a:p>
            <a:fld id="{03ADD8E3-0885-4028-9525-E7146D8DC4E1}" type="datetimeFigureOut">
              <a:rPr lang="tr-TR" smtClean="0"/>
              <a:t>17.06.2020</a:t>
            </a:fld>
            <a:endParaRPr lang="tr-TR"/>
          </a:p>
        </p:txBody>
      </p:sp>
      <p:sp>
        <p:nvSpPr>
          <p:cNvPr id="6" name="Footer Placeholder 5">
            <a:extLst>
              <a:ext uri="{FF2B5EF4-FFF2-40B4-BE49-F238E27FC236}">
                <a16:creationId xmlns:a16="http://schemas.microsoft.com/office/drawing/2014/main" id="{402789B9-936C-4D5A-8613-31ED844E131D}"/>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a16="http://schemas.microsoft.com/office/drawing/2014/main" id="{A3E9C283-89B5-4AA8-9F80-BC74C393160A}"/>
              </a:ext>
            </a:extLst>
          </p:cNvPr>
          <p:cNvSpPr>
            <a:spLocks noGrp="1"/>
          </p:cNvSpPr>
          <p:nvPr>
            <p:ph type="sldNum" sz="quarter" idx="12"/>
          </p:nvPr>
        </p:nvSpPr>
        <p:spPr/>
        <p:txBody>
          <a:bodyPr/>
          <a:lstStyle/>
          <a:p>
            <a:fld id="{61BEBAAD-3160-4485-9999-4FFB40218624}" type="slidenum">
              <a:rPr lang="tr-TR" smtClean="0"/>
              <a:t>‹#›</a:t>
            </a:fld>
            <a:endParaRPr lang="tr-TR"/>
          </a:p>
        </p:txBody>
      </p:sp>
    </p:spTree>
    <p:extLst>
      <p:ext uri="{BB962C8B-B14F-4D97-AF65-F5344CB8AC3E}">
        <p14:creationId xmlns:p14="http://schemas.microsoft.com/office/powerpoint/2010/main" val="2900204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C5947A-3CEB-4EF2-85B6-D64C14CD61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tr-TR"/>
          </a:p>
        </p:txBody>
      </p:sp>
      <p:sp>
        <p:nvSpPr>
          <p:cNvPr id="3" name="Text Placeholder 2">
            <a:extLst>
              <a:ext uri="{FF2B5EF4-FFF2-40B4-BE49-F238E27FC236}">
                <a16:creationId xmlns:a16="http://schemas.microsoft.com/office/drawing/2014/main" id="{A5AAD34A-27E9-42D9-AED4-55296EFBB7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051F1920-3DA5-4E31-8A1B-9F9E64A3E6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ADD8E3-0885-4028-9525-E7146D8DC4E1}" type="datetimeFigureOut">
              <a:rPr lang="tr-TR" smtClean="0"/>
              <a:t>17.06.2020</a:t>
            </a:fld>
            <a:endParaRPr lang="tr-TR"/>
          </a:p>
        </p:txBody>
      </p:sp>
      <p:sp>
        <p:nvSpPr>
          <p:cNvPr id="5" name="Footer Placeholder 4">
            <a:extLst>
              <a:ext uri="{FF2B5EF4-FFF2-40B4-BE49-F238E27FC236}">
                <a16:creationId xmlns:a16="http://schemas.microsoft.com/office/drawing/2014/main" id="{9F9A6441-1949-4EDF-8B00-EF8638AFC7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ide Number Placeholder 5">
            <a:extLst>
              <a:ext uri="{FF2B5EF4-FFF2-40B4-BE49-F238E27FC236}">
                <a16:creationId xmlns:a16="http://schemas.microsoft.com/office/drawing/2014/main" id="{3D168D63-12D2-4966-9761-6302A38077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BEBAAD-3160-4485-9999-4FFB40218624}" type="slidenum">
              <a:rPr lang="tr-TR" smtClean="0"/>
              <a:t>‹#›</a:t>
            </a:fld>
            <a:endParaRPr lang="tr-TR"/>
          </a:p>
        </p:txBody>
      </p:sp>
    </p:spTree>
    <p:extLst>
      <p:ext uri="{BB962C8B-B14F-4D97-AF65-F5344CB8AC3E}">
        <p14:creationId xmlns:p14="http://schemas.microsoft.com/office/powerpoint/2010/main" val="17037767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itle 142">
            <a:extLst>
              <a:ext uri="{FF2B5EF4-FFF2-40B4-BE49-F238E27FC236}">
                <a16:creationId xmlns:a16="http://schemas.microsoft.com/office/drawing/2014/main" id="{F5260E34-3B96-4409-BFEA-4B56D9368F10}"/>
              </a:ext>
            </a:extLst>
          </p:cNvPr>
          <p:cNvSpPr>
            <a:spLocks noGrp="1"/>
          </p:cNvSpPr>
          <p:nvPr>
            <p:ph type="title" idx="4294967295"/>
          </p:nvPr>
        </p:nvSpPr>
        <p:spPr>
          <a:xfrm>
            <a:off x="596495" y="897616"/>
            <a:ext cx="5884863" cy="701675"/>
          </a:xfrm>
          <a:noFill/>
          <a:effectLst/>
        </p:spPr>
        <p:txBody>
          <a:bodyPr wrap="square" rtlCol="0">
            <a:spAutoFit/>
          </a:bodyPr>
          <a:lstStyle/>
          <a:p>
            <a:r>
              <a:rPr lang="en-US" sz="4400" dirty="0">
                <a:solidFill>
                  <a:schemeClr val="tx1"/>
                </a:solidFill>
                <a:latin typeface="Agency FB" panose="020B0503020202020204" pitchFamily="34" charset="0"/>
                <a:ea typeface="+mn-ea"/>
                <a:cs typeface="Aharoni" panose="020B0604020202020204" pitchFamily="2" charset="-79"/>
              </a:rPr>
              <a:t>Practical Value</a:t>
            </a:r>
          </a:p>
        </p:txBody>
      </p:sp>
      <p:sp>
        <p:nvSpPr>
          <p:cNvPr id="48" name="Title 142">
            <a:extLst>
              <a:ext uri="{FF2B5EF4-FFF2-40B4-BE49-F238E27FC236}">
                <a16:creationId xmlns:a16="http://schemas.microsoft.com/office/drawing/2014/main" id="{F47D13C0-0AF8-4BD4-9627-673EA41324C2}"/>
              </a:ext>
            </a:extLst>
          </p:cNvPr>
          <p:cNvSpPr txBox="1">
            <a:spLocks/>
          </p:cNvSpPr>
          <p:nvPr/>
        </p:nvSpPr>
        <p:spPr>
          <a:xfrm>
            <a:off x="1224703" y="1546010"/>
            <a:ext cx="4702246" cy="480131"/>
          </a:xfrm>
          <a:prstGeom prst="rect">
            <a:avLst/>
          </a:prstGeom>
          <a:noFill/>
          <a:effectLst/>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baseline="0">
                <a:solidFill>
                  <a:srgbClr val="CF202E"/>
                </a:solidFill>
                <a:latin typeface="+mn-lt"/>
                <a:ea typeface="+mj-ea"/>
                <a:cs typeface="+mj-cs"/>
              </a:defRPr>
            </a:lvl1pPr>
          </a:lstStyle>
          <a:p>
            <a:r>
              <a:rPr lang="nb-NO" sz="2800" dirty="0">
                <a:solidFill>
                  <a:schemeClr val="tx1"/>
                </a:solidFill>
                <a:latin typeface="Agency FB" panose="020B0503020202020204" pitchFamily="34" charset="0"/>
                <a:ea typeface="+mn-ea"/>
                <a:cs typeface="Aharoni" panose="020B0604020202020204" pitchFamily="2" charset="-79"/>
              </a:rPr>
              <a:t>Fail Fast To Innovate Faster</a:t>
            </a:r>
            <a:endParaRPr lang="en-US" sz="2800" dirty="0">
              <a:solidFill>
                <a:schemeClr val="tx1"/>
              </a:solidFill>
              <a:latin typeface="Agency FB" panose="020B0503020202020204" pitchFamily="34" charset="0"/>
              <a:ea typeface="+mn-ea"/>
              <a:cs typeface="Aharoni" panose="020B0604020202020204" pitchFamily="2" charset="-79"/>
            </a:endParaRPr>
          </a:p>
        </p:txBody>
      </p:sp>
      <p:pic>
        <p:nvPicPr>
          <p:cNvPr id="49" name="Picture 48">
            <a:extLst>
              <a:ext uri="{FF2B5EF4-FFF2-40B4-BE49-F238E27FC236}">
                <a16:creationId xmlns:a16="http://schemas.microsoft.com/office/drawing/2014/main" id="{7A1033D6-2607-4DC1-BA6F-F3BCB480F1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1105" y="0"/>
            <a:ext cx="6260814" cy="6858000"/>
          </a:xfrm>
          <a:prstGeom prst="rect">
            <a:avLst/>
          </a:prstGeom>
        </p:spPr>
      </p:pic>
      <p:sp>
        <p:nvSpPr>
          <p:cNvPr id="50" name="Rectangle 49">
            <a:extLst>
              <a:ext uri="{FF2B5EF4-FFF2-40B4-BE49-F238E27FC236}">
                <a16:creationId xmlns:a16="http://schemas.microsoft.com/office/drawing/2014/main" id="{7BDD7D9E-D00B-410C-8CFD-85F29C8A25E6}"/>
              </a:ext>
            </a:extLst>
          </p:cNvPr>
          <p:cNvSpPr/>
          <p:nvPr/>
        </p:nvSpPr>
        <p:spPr>
          <a:xfrm>
            <a:off x="5731864" y="4721271"/>
            <a:ext cx="1398401" cy="523220"/>
          </a:xfrm>
          <a:prstGeom prst="rect">
            <a:avLst/>
          </a:prstGeom>
        </p:spPr>
        <p:txBody>
          <a:bodyPr wrap="square">
            <a:spAutoFit/>
          </a:bodyPr>
          <a:lstStyle/>
          <a:p>
            <a:pPr algn="ctr"/>
            <a:r>
              <a:rPr lang="en-US" sz="1400" dirty="0">
                <a:solidFill>
                  <a:srgbClr val="DF684D"/>
                </a:solidFill>
                <a:cs typeface="Calibri Light" panose="020F0302020204030204" pitchFamily="34" charset="0"/>
              </a:rPr>
              <a:t>identity</a:t>
            </a:r>
          </a:p>
          <a:p>
            <a:pPr algn="ctr"/>
            <a:r>
              <a:rPr lang="en-US" sz="1400" dirty="0">
                <a:solidFill>
                  <a:srgbClr val="AC4353"/>
                </a:solidFill>
                <a:cs typeface="Calibri Light" panose="020F0302020204030204" pitchFamily="34" charset="0"/>
              </a:rPr>
              <a:t>management</a:t>
            </a:r>
          </a:p>
        </p:txBody>
      </p:sp>
      <p:sp>
        <p:nvSpPr>
          <p:cNvPr id="51" name="Rectangle 50">
            <a:extLst>
              <a:ext uri="{FF2B5EF4-FFF2-40B4-BE49-F238E27FC236}">
                <a16:creationId xmlns:a16="http://schemas.microsoft.com/office/drawing/2014/main" id="{94F31C49-A737-41AD-BFB9-4062BFE0BC5D}"/>
              </a:ext>
            </a:extLst>
          </p:cNvPr>
          <p:cNvSpPr/>
          <p:nvPr/>
        </p:nvSpPr>
        <p:spPr>
          <a:xfrm>
            <a:off x="5731863" y="5882392"/>
            <a:ext cx="1398401" cy="523220"/>
          </a:xfrm>
          <a:prstGeom prst="rect">
            <a:avLst/>
          </a:prstGeom>
        </p:spPr>
        <p:txBody>
          <a:bodyPr wrap="square">
            <a:spAutoFit/>
          </a:bodyPr>
          <a:lstStyle/>
          <a:p>
            <a:pPr algn="ctr"/>
            <a:r>
              <a:rPr lang="en-US" sz="1400" dirty="0">
                <a:solidFill>
                  <a:srgbClr val="DF684D"/>
                </a:solidFill>
                <a:cs typeface="Calibri Light" panose="020F0302020204030204" pitchFamily="34" charset="0"/>
              </a:rPr>
              <a:t>multitenancy</a:t>
            </a:r>
          </a:p>
          <a:p>
            <a:pPr algn="ctr"/>
            <a:r>
              <a:rPr lang="en-US" sz="1400" dirty="0">
                <a:solidFill>
                  <a:srgbClr val="AC4353"/>
                </a:solidFill>
                <a:cs typeface="Calibri Light" panose="020F0302020204030204" pitchFamily="34" charset="0"/>
              </a:rPr>
              <a:t>provider</a:t>
            </a:r>
          </a:p>
        </p:txBody>
      </p:sp>
      <p:sp>
        <p:nvSpPr>
          <p:cNvPr id="52" name="Rectangle 51">
            <a:extLst>
              <a:ext uri="{FF2B5EF4-FFF2-40B4-BE49-F238E27FC236}">
                <a16:creationId xmlns:a16="http://schemas.microsoft.com/office/drawing/2014/main" id="{4BA4A9B0-7E09-441F-8C43-4522D01E037C}"/>
              </a:ext>
            </a:extLst>
          </p:cNvPr>
          <p:cNvSpPr/>
          <p:nvPr/>
        </p:nvSpPr>
        <p:spPr>
          <a:xfrm>
            <a:off x="8002365" y="6094260"/>
            <a:ext cx="1398401" cy="523220"/>
          </a:xfrm>
          <a:prstGeom prst="rect">
            <a:avLst/>
          </a:prstGeom>
        </p:spPr>
        <p:txBody>
          <a:bodyPr wrap="square">
            <a:spAutoFit/>
          </a:bodyPr>
          <a:lstStyle/>
          <a:p>
            <a:pPr algn="ctr"/>
            <a:r>
              <a:rPr lang="en-US" sz="1400" dirty="0">
                <a:solidFill>
                  <a:srgbClr val="DF684D"/>
                </a:solidFill>
                <a:cs typeface="Calibri Light" panose="020F0302020204030204" pitchFamily="34" charset="0"/>
              </a:rPr>
              <a:t>scheduler</a:t>
            </a:r>
          </a:p>
          <a:p>
            <a:pPr algn="ctr"/>
            <a:r>
              <a:rPr lang="en-US" sz="1400" dirty="0">
                <a:solidFill>
                  <a:srgbClr val="AC4353"/>
                </a:solidFill>
                <a:cs typeface="Calibri Light" panose="020F0302020204030204" pitchFamily="34" charset="0"/>
              </a:rPr>
              <a:t>service</a:t>
            </a:r>
          </a:p>
        </p:txBody>
      </p:sp>
      <p:sp>
        <p:nvSpPr>
          <p:cNvPr id="53" name="Rectangle 52">
            <a:extLst>
              <a:ext uri="{FF2B5EF4-FFF2-40B4-BE49-F238E27FC236}">
                <a16:creationId xmlns:a16="http://schemas.microsoft.com/office/drawing/2014/main" id="{D9A7D1F9-F6A5-40B1-9648-D130D5BAE185}"/>
              </a:ext>
            </a:extLst>
          </p:cNvPr>
          <p:cNvSpPr/>
          <p:nvPr/>
        </p:nvSpPr>
        <p:spPr>
          <a:xfrm>
            <a:off x="9775070" y="5074562"/>
            <a:ext cx="1398401" cy="523220"/>
          </a:xfrm>
          <a:prstGeom prst="rect">
            <a:avLst/>
          </a:prstGeom>
        </p:spPr>
        <p:txBody>
          <a:bodyPr wrap="square">
            <a:spAutoFit/>
          </a:bodyPr>
          <a:lstStyle/>
          <a:p>
            <a:pPr algn="ctr"/>
            <a:r>
              <a:rPr lang="en-US" sz="1400" dirty="0">
                <a:solidFill>
                  <a:srgbClr val="4D80BB"/>
                </a:solidFill>
                <a:cs typeface="Calibri Light" panose="020F0302020204030204" pitchFamily="34" charset="0"/>
              </a:rPr>
              <a:t>dashboard</a:t>
            </a:r>
          </a:p>
          <a:p>
            <a:pPr algn="ctr"/>
            <a:r>
              <a:rPr lang="en-US" sz="1400" dirty="0">
                <a:solidFill>
                  <a:srgbClr val="4B5BA6"/>
                </a:solidFill>
                <a:cs typeface="Calibri Light" panose="020F0302020204030204" pitchFamily="34" charset="0"/>
              </a:rPr>
              <a:t>service</a:t>
            </a:r>
          </a:p>
        </p:txBody>
      </p:sp>
      <p:sp>
        <p:nvSpPr>
          <p:cNvPr id="54" name="Rectangle 53">
            <a:extLst>
              <a:ext uri="{FF2B5EF4-FFF2-40B4-BE49-F238E27FC236}">
                <a16:creationId xmlns:a16="http://schemas.microsoft.com/office/drawing/2014/main" id="{D2EF15AF-A6D4-4DD5-B20C-5C89CC4EAB77}"/>
              </a:ext>
            </a:extLst>
          </p:cNvPr>
          <p:cNvSpPr/>
          <p:nvPr/>
        </p:nvSpPr>
        <p:spPr>
          <a:xfrm>
            <a:off x="10721873" y="5571298"/>
            <a:ext cx="1398401" cy="523220"/>
          </a:xfrm>
          <a:prstGeom prst="rect">
            <a:avLst/>
          </a:prstGeom>
        </p:spPr>
        <p:txBody>
          <a:bodyPr wrap="square">
            <a:spAutoFit/>
          </a:bodyPr>
          <a:lstStyle/>
          <a:p>
            <a:pPr algn="ctr"/>
            <a:r>
              <a:rPr lang="en-US" sz="1400" dirty="0">
                <a:solidFill>
                  <a:srgbClr val="4D80BB"/>
                </a:solidFill>
                <a:cs typeface="Calibri Light" panose="020F0302020204030204" pitchFamily="34" charset="0"/>
              </a:rPr>
              <a:t>HR</a:t>
            </a:r>
          </a:p>
          <a:p>
            <a:pPr algn="ctr"/>
            <a:r>
              <a:rPr lang="en-US" sz="1400" dirty="0">
                <a:solidFill>
                  <a:srgbClr val="4B5BA6"/>
                </a:solidFill>
                <a:cs typeface="Calibri Light" panose="020F0302020204030204" pitchFamily="34" charset="0"/>
              </a:rPr>
              <a:t>services</a:t>
            </a:r>
          </a:p>
        </p:txBody>
      </p:sp>
      <p:sp>
        <p:nvSpPr>
          <p:cNvPr id="55" name="Rectangle 54">
            <a:extLst>
              <a:ext uri="{FF2B5EF4-FFF2-40B4-BE49-F238E27FC236}">
                <a16:creationId xmlns:a16="http://schemas.microsoft.com/office/drawing/2014/main" id="{B72757DD-08B0-45A5-9A22-9C586965A581}"/>
              </a:ext>
            </a:extLst>
          </p:cNvPr>
          <p:cNvSpPr/>
          <p:nvPr/>
        </p:nvSpPr>
        <p:spPr>
          <a:xfrm>
            <a:off x="10729622" y="4451051"/>
            <a:ext cx="1398401" cy="523220"/>
          </a:xfrm>
          <a:prstGeom prst="rect">
            <a:avLst/>
          </a:prstGeom>
        </p:spPr>
        <p:txBody>
          <a:bodyPr wrap="square">
            <a:spAutoFit/>
          </a:bodyPr>
          <a:lstStyle/>
          <a:p>
            <a:pPr algn="ctr"/>
            <a:r>
              <a:rPr lang="en-US" sz="1400" dirty="0">
                <a:solidFill>
                  <a:srgbClr val="4D80BB"/>
                </a:solidFill>
                <a:cs typeface="Calibri Light" panose="020F0302020204030204" pitchFamily="34" charset="0"/>
              </a:rPr>
              <a:t>ERP</a:t>
            </a:r>
          </a:p>
          <a:p>
            <a:pPr algn="ctr"/>
            <a:r>
              <a:rPr lang="en-US" sz="1400" dirty="0">
                <a:solidFill>
                  <a:srgbClr val="4B5BA6"/>
                </a:solidFill>
                <a:cs typeface="Calibri Light" panose="020F0302020204030204" pitchFamily="34" charset="0"/>
              </a:rPr>
              <a:t>services</a:t>
            </a:r>
          </a:p>
        </p:txBody>
      </p:sp>
      <p:sp>
        <p:nvSpPr>
          <p:cNvPr id="56" name="Rectangle 55">
            <a:extLst>
              <a:ext uri="{FF2B5EF4-FFF2-40B4-BE49-F238E27FC236}">
                <a16:creationId xmlns:a16="http://schemas.microsoft.com/office/drawing/2014/main" id="{A7AC3758-DA2D-413D-9D04-4F3898FC5EA2}"/>
              </a:ext>
            </a:extLst>
          </p:cNvPr>
          <p:cNvSpPr/>
          <p:nvPr/>
        </p:nvSpPr>
        <p:spPr>
          <a:xfrm>
            <a:off x="10745319" y="1883402"/>
            <a:ext cx="1398401" cy="523220"/>
          </a:xfrm>
          <a:prstGeom prst="rect">
            <a:avLst/>
          </a:prstGeom>
        </p:spPr>
        <p:txBody>
          <a:bodyPr wrap="square">
            <a:spAutoFit/>
          </a:bodyPr>
          <a:lstStyle/>
          <a:p>
            <a:pPr algn="ctr"/>
            <a:r>
              <a:rPr lang="en-US" sz="1400" dirty="0">
                <a:solidFill>
                  <a:srgbClr val="1C637F"/>
                </a:solidFill>
                <a:cs typeface="Calibri Light" panose="020F0302020204030204" pitchFamily="34" charset="0"/>
              </a:rPr>
              <a:t>orchestrator</a:t>
            </a:r>
          </a:p>
          <a:p>
            <a:pPr algn="ctr"/>
            <a:r>
              <a:rPr lang="en-US" sz="1400" dirty="0">
                <a:solidFill>
                  <a:srgbClr val="4FA7AF"/>
                </a:solidFill>
                <a:cs typeface="Calibri Light" panose="020F0302020204030204" pitchFamily="34" charset="0"/>
              </a:rPr>
              <a:t>workflow</a:t>
            </a:r>
          </a:p>
        </p:txBody>
      </p:sp>
      <p:sp>
        <p:nvSpPr>
          <p:cNvPr id="57" name="Rectangle 56">
            <a:extLst>
              <a:ext uri="{FF2B5EF4-FFF2-40B4-BE49-F238E27FC236}">
                <a16:creationId xmlns:a16="http://schemas.microsoft.com/office/drawing/2014/main" id="{06F0997A-FE89-474A-8B90-8EF3D8083B98}"/>
              </a:ext>
            </a:extLst>
          </p:cNvPr>
          <p:cNvSpPr/>
          <p:nvPr/>
        </p:nvSpPr>
        <p:spPr>
          <a:xfrm>
            <a:off x="10205468" y="6329644"/>
            <a:ext cx="2146552" cy="523220"/>
          </a:xfrm>
          <a:prstGeom prst="rect">
            <a:avLst/>
          </a:prstGeom>
        </p:spPr>
        <p:txBody>
          <a:bodyPr wrap="square">
            <a:spAutoFit/>
          </a:bodyPr>
          <a:lstStyle/>
          <a:p>
            <a:r>
              <a:rPr lang="en-US" sz="1400" dirty="0">
                <a:solidFill>
                  <a:srgbClr val="4D80BB"/>
                </a:solidFill>
                <a:cs typeface="Calibri Light" panose="020F0302020204030204" pitchFamily="34" charset="0"/>
              </a:rPr>
              <a:t>functional requirements</a:t>
            </a:r>
          </a:p>
          <a:p>
            <a:r>
              <a:rPr lang="en-US" sz="1400" dirty="0">
                <a:solidFill>
                  <a:srgbClr val="4B5BA6"/>
                </a:solidFill>
                <a:cs typeface="Calibri Light" panose="020F0302020204030204" pitchFamily="34" charset="0"/>
              </a:rPr>
              <a:t>core domains</a:t>
            </a:r>
          </a:p>
        </p:txBody>
      </p:sp>
      <p:sp>
        <p:nvSpPr>
          <p:cNvPr id="58" name="Rectangle 57">
            <a:extLst>
              <a:ext uri="{FF2B5EF4-FFF2-40B4-BE49-F238E27FC236}">
                <a16:creationId xmlns:a16="http://schemas.microsoft.com/office/drawing/2014/main" id="{F7DDDD56-CCBF-4A53-9D1A-4FA8A9663B17}"/>
              </a:ext>
            </a:extLst>
          </p:cNvPr>
          <p:cNvSpPr/>
          <p:nvPr/>
        </p:nvSpPr>
        <p:spPr>
          <a:xfrm>
            <a:off x="8937792" y="822020"/>
            <a:ext cx="1398401" cy="523220"/>
          </a:xfrm>
          <a:prstGeom prst="rect">
            <a:avLst/>
          </a:prstGeom>
        </p:spPr>
        <p:txBody>
          <a:bodyPr wrap="square">
            <a:spAutoFit/>
          </a:bodyPr>
          <a:lstStyle/>
          <a:p>
            <a:pPr algn="ctr"/>
            <a:r>
              <a:rPr lang="en-US" sz="1400" dirty="0">
                <a:solidFill>
                  <a:srgbClr val="1C637F"/>
                </a:solidFill>
                <a:cs typeface="Calibri Light" panose="020F0302020204030204" pitchFamily="34" charset="0"/>
              </a:rPr>
              <a:t>API</a:t>
            </a:r>
          </a:p>
          <a:p>
            <a:pPr algn="ctr"/>
            <a:r>
              <a:rPr lang="en-US" sz="1400" dirty="0">
                <a:solidFill>
                  <a:srgbClr val="4FA7AF"/>
                </a:solidFill>
                <a:cs typeface="Calibri Light" panose="020F0302020204030204" pitchFamily="34" charset="0"/>
              </a:rPr>
              <a:t>gateway</a:t>
            </a:r>
          </a:p>
        </p:txBody>
      </p:sp>
      <p:sp>
        <p:nvSpPr>
          <p:cNvPr id="59" name="Rectangle 58">
            <a:extLst>
              <a:ext uri="{FF2B5EF4-FFF2-40B4-BE49-F238E27FC236}">
                <a16:creationId xmlns:a16="http://schemas.microsoft.com/office/drawing/2014/main" id="{1AFFCEFF-ECF9-402E-AF8E-2F8C783939C4}"/>
              </a:ext>
            </a:extLst>
          </p:cNvPr>
          <p:cNvSpPr/>
          <p:nvPr/>
        </p:nvSpPr>
        <p:spPr>
          <a:xfrm>
            <a:off x="7986866" y="262657"/>
            <a:ext cx="1398401" cy="523220"/>
          </a:xfrm>
          <a:prstGeom prst="rect">
            <a:avLst/>
          </a:prstGeom>
        </p:spPr>
        <p:txBody>
          <a:bodyPr wrap="square">
            <a:spAutoFit/>
          </a:bodyPr>
          <a:lstStyle/>
          <a:p>
            <a:pPr algn="ctr"/>
            <a:r>
              <a:rPr lang="en-US" sz="1400" dirty="0">
                <a:solidFill>
                  <a:srgbClr val="1C637F"/>
                </a:solidFill>
                <a:cs typeface="Calibri Light" panose="020F0302020204030204" pitchFamily="34" charset="0"/>
              </a:rPr>
              <a:t>API</a:t>
            </a:r>
          </a:p>
          <a:p>
            <a:pPr algn="ctr"/>
            <a:r>
              <a:rPr lang="en-US" sz="1400" dirty="0">
                <a:solidFill>
                  <a:srgbClr val="4FA7AF"/>
                </a:solidFill>
                <a:cs typeface="Calibri Light" panose="020F0302020204030204" pitchFamily="34" charset="0"/>
              </a:rPr>
              <a:t>connector </a:t>
            </a:r>
          </a:p>
        </p:txBody>
      </p:sp>
      <p:sp>
        <p:nvSpPr>
          <p:cNvPr id="60" name="Rectangle 59">
            <a:extLst>
              <a:ext uri="{FF2B5EF4-FFF2-40B4-BE49-F238E27FC236}">
                <a16:creationId xmlns:a16="http://schemas.microsoft.com/office/drawing/2014/main" id="{17F8E095-51BA-4A69-961A-D85C8D31E9E0}"/>
              </a:ext>
            </a:extLst>
          </p:cNvPr>
          <p:cNvSpPr/>
          <p:nvPr/>
        </p:nvSpPr>
        <p:spPr>
          <a:xfrm>
            <a:off x="9044207" y="1626418"/>
            <a:ext cx="2764560" cy="523220"/>
          </a:xfrm>
          <a:prstGeom prst="rect">
            <a:avLst/>
          </a:prstGeom>
        </p:spPr>
        <p:txBody>
          <a:bodyPr wrap="square">
            <a:spAutoFit/>
          </a:bodyPr>
          <a:lstStyle/>
          <a:p>
            <a:r>
              <a:rPr lang="en-US" sz="1400" dirty="0">
                <a:solidFill>
                  <a:srgbClr val="1C637F"/>
                </a:solidFill>
                <a:cs typeface="Calibri Light" panose="020F0302020204030204" pitchFamily="34" charset="0"/>
              </a:rPr>
              <a:t>functional requirements</a:t>
            </a:r>
          </a:p>
          <a:p>
            <a:r>
              <a:rPr lang="en-US" sz="1400" dirty="0">
                <a:solidFill>
                  <a:srgbClr val="4FA7AF"/>
                </a:solidFill>
                <a:cs typeface="Calibri Light" panose="020F0302020204030204" pitchFamily="34" charset="0"/>
              </a:rPr>
              <a:t>supporting domains</a:t>
            </a:r>
          </a:p>
        </p:txBody>
      </p:sp>
      <p:sp>
        <p:nvSpPr>
          <p:cNvPr id="61" name="Rectangle 60">
            <a:extLst>
              <a:ext uri="{FF2B5EF4-FFF2-40B4-BE49-F238E27FC236}">
                <a16:creationId xmlns:a16="http://schemas.microsoft.com/office/drawing/2014/main" id="{35ABA444-D3A1-4BFB-AD27-9B3AF34484D0}"/>
              </a:ext>
            </a:extLst>
          </p:cNvPr>
          <p:cNvSpPr/>
          <p:nvPr/>
        </p:nvSpPr>
        <p:spPr>
          <a:xfrm>
            <a:off x="5724242" y="1552500"/>
            <a:ext cx="1398401" cy="523220"/>
          </a:xfrm>
          <a:prstGeom prst="rect">
            <a:avLst/>
          </a:prstGeom>
        </p:spPr>
        <p:txBody>
          <a:bodyPr wrap="square">
            <a:spAutoFit/>
          </a:bodyPr>
          <a:lstStyle/>
          <a:p>
            <a:pPr algn="ctr"/>
            <a:r>
              <a:rPr lang="en-US" sz="1400" dirty="0">
                <a:solidFill>
                  <a:srgbClr val="4D80BB"/>
                </a:solidFill>
                <a:cs typeface="Calibri Light" panose="020F0302020204030204" pitchFamily="34" charset="0"/>
              </a:rPr>
              <a:t>client</a:t>
            </a:r>
          </a:p>
          <a:p>
            <a:pPr algn="ctr"/>
            <a:r>
              <a:rPr lang="en-US" sz="1400" dirty="0">
                <a:solidFill>
                  <a:srgbClr val="4B5BA6"/>
                </a:solidFill>
                <a:cs typeface="Calibri Light" panose="020F0302020204030204" pitchFamily="34" charset="0"/>
              </a:rPr>
              <a:t>apps</a:t>
            </a:r>
          </a:p>
        </p:txBody>
      </p:sp>
      <p:sp>
        <p:nvSpPr>
          <p:cNvPr id="62" name="Rectangle 61">
            <a:extLst>
              <a:ext uri="{FF2B5EF4-FFF2-40B4-BE49-F238E27FC236}">
                <a16:creationId xmlns:a16="http://schemas.microsoft.com/office/drawing/2014/main" id="{6EA6CBCA-36BE-48D1-BC86-703A7A9DBD64}"/>
              </a:ext>
            </a:extLst>
          </p:cNvPr>
          <p:cNvSpPr/>
          <p:nvPr/>
        </p:nvSpPr>
        <p:spPr>
          <a:xfrm>
            <a:off x="5739482" y="3694277"/>
            <a:ext cx="1398401" cy="523220"/>
          </a:xfrm>
          <a:prstGeom prst="rect">
            <a:avLst/>
          </a:prstGeom>
        </p:spPr>
        <p:txBody>
          <a:bodyPr wrap="square">
            <a:spAutoFit/>
          </a:bodyPr>
          <a:lstStyle/>
          <a:p>
            <a:pPr algn="ctr"/>
            <a:r>
              <a:rPr lang="en-US" sz="1400" dirty="0">
                <a:solidFill>
                  <a:srgbClr val="DF684D"/>
                </a:solidFill>
                <a:cs typeface="Calibri Light" panose="020F0302020204030204" pitchFamily="34" charset="0"/>
              </a:rPr>
              <a:t>audit</a:t>
            </a:r>
          </a:p>
          <a:p>
            <a:pPr algn="ctr"/>
            <a:r>
              <a:rPr lang="en-US" sz="1400" dirty="0">
                <a:solidFill>
                  <a:srgbClr val="AC4353"/>
                </a:solidFill>
                <a:cs typeface="Calibri Light" panose="020F0302020204030204" pitchFamily="34" charset="0"/>
              </a:rPr>
              <a:t>/monitor</a:t>
            </a:r>
          </a:p>
        </p:txBody>
      </p:sp>
      <p:sp>
        <p:nvSpPr>
          <p:cNvPr id="63" name="Rectangle 62">
            <a:extLst>
              <a:ext uri="{FF2B5EF4-FFF2-40B4-BE49-F238E27FC236}">
                <a16:creationId xmlns:a16="http://schemas.microsoft.com/office/drawing/2014/main" id="{AD58BA12-05E8-46AE-AF2D-A83F5F24A185}"/>
              </a:ext>
            </a:extLst>
          </p:cNvPr>
          <p:cNvSpPr/>
          <p:nvPr/>
        </p:nvSpPr>
        <p:spPr>
          <a:xfrm>
            <a:off x="7986865" y="4854665"/>
            <a:ext cx="1398401" cy="523220"/>
          </a:xfrm>
          <a:prstGeom prst="rect">
            <a:avLst/>
          </a:prstGeom>
        </p:spPr>
        <p:txBody>
          <a:bodyPr wrap="square">
            <a:spAutoFit/>
          </a:bodyPr>
          <a:lstStyle/>
          <a:p>
            <a:pPr algn="r"/>
            <a:r>
              <a:rPr lang="en-US" sz="1400" dirty="0">
                <a:solidFill>
                  <a:srgbClr val="DF684D"/>
                </a:solidFill>
                <a:cs typeface="Calibri Light" panose="020F0302020204030204" pitchFamily="34" charset="0"/>
              </a:rPr>
              <a:t>non-functional</a:t>
            </a:r>
          </a:p>
          <a:p>
            <a:pPr algn="r"/>
            <a:r>
              <a:rPr lang="en-US" sz="1400" dirty="0">
                <a:solidFill>
                  <a:srgbClr val="AC4353"/>
                </a:solidFill>
                <a:cs typeface="Calibri Light" panose="020F0302020204030204" pitchFamily="34" charset="0"/>
              </a:rPr>
              <a:t>requirements</a:t>
            </a:r>
          </a:p>
        </p:txBody>
      </p:sp>
      <p:sp>
        <p:nvSpPr>
          <p:cNvPr id="64" name="Rectangle 63">
            <a:extLst>
              <a:ext uri="{FF2B5EF4-FFF2-40B4-BE49-F238E27FC236}">
                <a16:creationId xmlns:a16="http://schemas.microsoft.com/office/drawing/2014/main" id="{3BBCC79F-CCAA-493F-8C5C-1B9CBF098EC5}"/>
              </a:ext>
            </a:extLst>
          </p:cNvPr>
          <p:cNvSpPr/>
          <p:nvPr/>
        </p:nvSpPr>
        <p:spPr>
          <a:xfrm>
            <a:off x="6000774" y="774343"/>
            <a:ext cx="2146552" cy="523220"/>
          </a:xfrm>
          <a:prstGeom prst="rect">
            <a:avLst/>
          </a:prstGeom>
        </p:spPr>
        <p:txBody>
          <a:bodyPr wrap="square">
            <a:spAutoFit/>
          </a:bodyPr>
          <a:lstStyle/>
          <a:p>
            <a:r>
              <a:rPr lang="en-US" sz="1400" dirty="0">
                <a:solidFill>
                  <a:srgbClr val="4D80BB"/>
                </a:solidFill>
                <a:cs typeface="Calibri Light" panose="020F0302020204030204" pitchFamily="34" charset="0"/>
              </a:rPr>
              <a:t>functional requirements</a:t>
            </a:r>
          </a:p>
          <a:p>
            <a:r>
              <a:rPr lang="en-US" sz="1400" dirty="0">
                <a:solidFill>
                  <a:srgbClr val="4B5BA6"/>
                </a:solidFill>
                <a:cs typeface="Calibri Light" panose="020F0302020204030204" pitchFamily="34" charset="0"/>
              </a:rPr>
              <a:t>social UX/UI</a:t>
            </a:r>
          </a:p>
        </p:txBody>
      </p:sp>
      <p:sp>
        <p:nvSpPr>
          <p:cNvPr id="65" name="Rectangle 64">
            <a:extLst>
              <a:ext uri="{FF2B5EF4-FFF2-40B4-BE49-F238E27FC236}">
                <a16:creationId xmlns:a16="http://schemas.microsoft.com/office/drawing/2014/main" id="{E13CC772-3857-4801-B8B5-CD9516F10B86}"/>
              </a:ext>
            </a:extLst>
          </p:cNvPr>
          <p:cNvSpPr/>
          <p:nvPr/>
        </p:nvSpPr>
        <p:spPr>
          <a:xfrm>
            <a:off x="9167707" y="3993886"/>
            <a:ext cx="1398401" cy="523220"/>
          </a:xfrm>
          <a:prstGeom prst="rect">
            <a:avLst/>
          </a:prstGeom>
        </p:spPr>
        <p:txBody>
          <a:bodyPr wrap="square">
            <a:spAutoFit/>
          </a:bodyPr>
          <a:lstStyle/>
          <a:p>
            <a:pPr algn="ctr"/>
            <a:r>
              <a:rPr lang="en-US" sz="1400" dirty="0">
                <a:solidFill>
                  <a:srgbClr val="4D80BB"/>
                </a:solidFill>
                <a:cs typeface="Calibri Light" panose="020F0302020204030204" pitchFamily="34" charset="0"/>
              </a:rPr>
              <a:t>integration</a:t>
            </a:r>
          </a:p>
          <a:p>
            <a:pPr algn="ctr"/>
            <a:r>
              <a:rPr lang="en-US" sz="1400" dirty="0">
                <a:solidFill>
                  <a:srgbClr val="4B5BA6"/>
                </a:solidFill>
                <a:cs typeface="Calibri Light" panose="020F0302020204030204" pitchFamily="34" charset="0"/>
              </a:rPr>
              <a:t>messaging</a:t>
            </a:r>
          </a:p>
        </p:txBody>
      </p:sp>
      <p:grpSp>
        <p:nvGrpSpPr>
          <p:cNvPr id="82" name="Group 81">
            <a:extLst>
              <a:ext uri="{FF2B5EF4-FFF2-40B4-BE49-F238E27FC236}">
                <a16:creationId xmlns:a16="http://schemas.microsoft.com/office/drawing/2014/main" id="{AB9B7E8F-7080-45E8-BB37-C7A725C72769}"/>
              </a:ext>
            </a:extLst>
          </p:cNvPr>
          <p:cNvGrpSpPr/>
          <p:nvPr/>
        </p:nvGrpSpPr>
        <p:grpSpPr>
          <a:xfrm>
            <a:off x="532166" y="2344007"/>
            <a:ext cx="4308476" cy="4335570"/>
            <a:chOff x="3692612" y="1362678"/>
            <a:chExt cx="4803600" cy="4833808"/>
          </a:xfrm>
        </p:grpSpPr>
        <p:grpSp>
          <p:nvGrpSpPr>
            <p:cNvPr id="83" name="Group 82">
              <a:extLst>
                <a:ext uri="{FF2B5EF4-FFF2-40B4-BE49-F238E27FC236}">
                  <a16:creationId xmlns:a16="http://schemas.microsoft.com/office/drawing/2014/main" id="{110B5024-15FD-457D-84E3-27F008660AB5}"/>
                </a:ext>
              </a:extLst>
            </p:cNvPr>
            <p:cNvGrpSpPr/>
            <p:nvPr/>
          </p:nvGrpSpPr>
          <p:grpSpPr>
            <a:xfrm>
              <a:off x="3692612" y="4460961"/>
              <a:ext cx="4803600" cy="1691983"/>
              <a:chOff x="3524752" y="4580881"/>
              <a:chExt cx="4803600" cy="1691983"/>
            </a:xfrm>
          </p:grpSpPr>
          <p:sp>
            <p:nvSpPr>
              <p:cNvPr id="96" name="Oval 95">
                <a:extLst>
                  <a:ext uri="{FF2B5EF4-FFF2-40B4-BE49-F238E27FC236}">
                    <a16:creationId xmlns:a16="http://schemas.microsoft.com/office/drawing/2014/main" id="{1F827B0E-4232-4950-9AE4-3D13DEC301AA}"/>
                  </a:ext>
                </a:extLst>
              </p:cNvPr>
              <p:cNvSpPr/>
              <p:nvPr/>
            </p:nvSpPr>
            <p:spPr>
              <a:xfrm rot="19704127">
                <a:off x="4962272" y="4823885"/>
                <a:ext cx="3366080" cy="1448979"/>
              </a:xfrm>
              <a:prstGeom prst="ellipse">
                <a:avLst/>
              </a:prstGeom>
              <a:gradFill flip="none" rotWithShape="1">
                <a:gsLst>
                  <a:gs pos="0">
                    <a:sysClr val="windowText" lastClr="000000">
                      <a:lumMod val="16000"/>
                      <a:alpha val="49000"/>
                    </a:sysClr>
                  </a:gs>
                  <a:gs pos="100000">
                    <a:sysClr val="window" lastClr="FFFFFF">
                      <a:alpha val="0"/>
                      <a:lumMod val="0"/>
                      <a:lumOff val="100000"/>
                    </a:sysClr>
                  </a:gs>
                </a:gsLst>
                <a:path path="shape">
                  <a:fillToRect l="50000" t="50000" r="50000" b="50000"/>
                </a:path>
                <a:tileRect/>
              </a:gradFill>
              <a:ln w="25400" cap="flat" cmpd="sng" algn="ctr">
                <a:noFill/>
                <a:prstDash val="solid"/>
              </a:ln>
              <a:effectLst/>
            </p:spPr>
            <p:txBody>
              <a:bodyPr rtlCol="0" anchor="ct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97" name="Oval 96">
                <a:extLst>
                  <a:ext uri="{FF2B5EF4-FFF2-40B4-BE49-F238E27FC236}">
                    <a16:creationId xmlns:a16="http://schemas.microsoft.com/office/drawing/2014/main" id="{79AA9DDA-2C70-42A6-AEBF-558936987FDE}"/>
                  </a:ext>
                </a:extLst>
              </p:cNvPr>
              <p:cNvSpPr/>
              <p:nvPr/>
            </p:nvSpPr>
            <p:spPr>
              <a:xfrm rot="2437725">
                <a:off x="3524752" y="4580881"/>
                <a:ext cx="3438983" cy="1668270"/>
              </a:xfrm>
              <a:prstGeom prst="ellipse">
                <a:avLst/>
              </a:prstGeom>
              <a:gradFill flip="none" rotWithShape="1">
                <a:gsLst>
                  <a:gs pos="0">
                    <a:sysClr val="windowText" lastClr="000000">
                      <a:lumMod val="16000"/>
                      <a:alpha val="44000"/>
                    </a:sysClr>
                  </a:gs>
                  <a:gs pos="100000">
                    <a:sysClr val="window" lastClr="FFFFFF">
                      <a:alpha val="0"/>
                      <a:lumMod val="0"/>
                      <a:lumOff val="100000"/>
                    </a:sysClr>
                  </a:gs>
                </a:gsLst>
                <a:path path="shape">
                  <a:fillToRect l="50000" t="50000" r="50000" b="50000"/>
                </a:path>
                <a:tileRect/>
              </a:gradFill>
              <a:ln w="25400" cap="flat" cmpd="sng" algn="ctr">
                <a:noFill/>
                <a:prstDash val="solid"/>
              </a:ln>
              <a:effectLst/>
            </p:spPr>
            <p:txBody>
              <a:bodyPr rtlCol="0" anchor="ct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84" name="Group 83">
              <a:extLst>
                <a:ext uri="{FF2B5EF4-FFF2-40B4-BE49-F238E27FC236}">
                  <a16:creationId xmlns:a16="http://schemas.microsoft.com/office/drawing/2014/main" id="{AAAC7452-867F-48F7-BE4A-A1EA8F851109}"/>
                </a:ext>
              </a:extLst>
            </p:cNvPr>
            <p:cNvGrpSpPr/>
            <p:nvPr/>
          </p:nvGrpSpPr>
          <p:grpSpPr>
            <a:xfrm>
              <a:off x="4073912" y="1366956"/>
              <a:ext cx="4376720" cy="4825252"/>
              <a:chOff x="3902172" y="1482598"/>
              <a:chExt cx="4384480" cy="4833808"/>
            </a:xfrm>
            <a:solidFill>
              <a:sysClr val="windowText" lastClr="000000">
                <a:lumMod val="75000"/>
                <a:lumOff val="25000"/>
              </a:sysClr>
            </a:solidFill>
          </p:grpSpPr>
          <p:sp>
            <p:nvSpPr>
              <p:cNvPr id="93" name="Freeform 6">
                <a:extLst>
                  <a:ext uri="{FF2B5EF4-FFF2-40B4-BE49-F238E27FC236}">
                    <a16:creationId xmlns:a16="http://schemas.microsoft.com/office/drawing/2014/main" id="{FF4C9C1F-587E-42AC-BB85-C4BD92FBF429}"/>
                  </a:ext>
                </a:extLst>
              </p:cNvPr>
              <p:cNvSpPr>
                <a:spLocks/>
              </p:cNvSpPr>
              <p:nvPr/>
            </p:nvSpPr>
            <p:spPr bwMode="auto">
              <a:xfrm>
                <a:off x="3902172" y="2192845"/>
                <a:ext cx="1889614" cy="4123561"/>
              </a:xfrm>
              <a:custGeom>
                <a:avLst/>
                <a:gdLst>
                  <a:gd name="T0" fmla="*/ 0 w 3019"/>
                  <a:gd name="T1" fmla="*/ 0 h 6398"/>
                  <a:gd name="T2" fmla="*/ 3019 w 3019"/>
                  <a:gd name="T3" fmla="*/ 2016 h 6398"/>
                  <a:gd name="T4" fmla="*/ 2999 w 3019"/>
                  <a:gd name="T5" fmla="*/ 6398 h 6398"/>
                  <a:gd name="T6" fmla="*/ 323 w 3019"/>
                  <a:gd name="T7" fmla="*/ 3818 h 6398"/>
                  <a:gd name="T8" fmla="*/ 0 w 3019"/>
                  <a:gd name="T9" fmla="*/ 0 h 6398"/>
                </a:gdLst>
                <a:ahLst/>
                <a:cxnLst>
                  <a:cxn ang="0">
                    <a:pos x="T0" y="T1"/>
                  </a:cxn>
                  <a:cxn ang="0">
                    <a:pos x="T2" y="T3"/>
                  </a:cxn>
                  <a:cxn ang="0">
                    <a:pos x="T4" y="T5"/>
                  </a:cxn>
                  <a:cxn ang="0">
                    <a:pos x="T6" y="T7"/>
                  </a:cxn>
                  <a:cxn ang="0">
                    <a:pos x="T8" y="T9"/>
                  </a:cxn>
                </a:cxnLst>
                <a:rect l="0" t="0" r="r" b="b"/>
                <a:pathLst>
                  <a:path w="3019" h="6398">
                    <a:moveTo>
                      <a:pt x="0" y="0"/>
                    </a:moveTo>
                    <a:lnTo>
                      <a:pt x="3019" y="2016"/>
                    </a:lnTo>
                    <a:lnTo>
                      <a:pt x="2999" y="6398"/>
                    </a:lnTo>
                    <a:lnTo>
                      <a:pt x="323" y="3818"/>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dirty="0">
                  <a:ln>
                    <a:noFill/>
                  </a:ln>
                  <a:solidFill>
                    <a:prstClr val="black"/>
                  </a:solidFill>
                  <a:effectLst/>
                  <a:uLnTx/>
                  <a:uFillTx/>
                </a:endParaRPr>
              </a:p>
            </p:txBody>
          </p:sp>
          <p:sp>
            <p:nvSpPr>
              <p:cNvPr id="94" name="Freeform 7">
                <a:extLst>
                  <a:ext uri="{FF2B5EF4-FFF2-40B4-BE49-F238E27FC236}">
                    <a16:creationId xmlns:a16="http://schemas.microsoft.com/office/drawing/2014/main" id="{4C1E3354-0012-4E6F-BE6A-A03F25419062}"/>
                  </a:ext>
                </a:extLst>
              </p:cNvPr>
              <p:cNvSpPr>
                <a:spLocks/>
              </p:cNvSpPr>
              <p:nvPr/>
            </p:nvSpPr>
            <p:spPr bwMode="auto">
              <a:xfrm>
                <a:off x="5779268" y="2487386"/>
                <a:ext cx="2507384" cy="3829020"/>
              </a:xfrm>
              <a:custGeom>
                <a:avLst/>
                <a:gdLst>
                  <a:gd name="T0" fmla="*/ 4006 w 4006"/>
                  <a:gd name="T1" fmla="*/ 0 h 5941"/>
                  <a:gd name="T2" fmla="*/ 3410 w 4006"/>
                  <a:gd name="T3" fmla="*/ 3889 h 5941"/>
                  <a:gd name="T4" fmla="*/ 0 w 4006"/>
                  <a:gd name="T5" fmla="*/ 5941 h 5941"/>
                  <a:gd name="T6" fmla="*/ 20 w 4006"/>
                  <a:gd name="T7" fmla="*/ 1559 h 5941"/>
                  <a:gd name="T8" fmla="*/ 4006 w 4006"/>
                  <a:gd name="T9" fmla="*/ 0 h 5941"/>
                </a:gdLst>
                <a:ahLst/>
                <a:cxnLst>
                  <a:cxn ang="0">
                    <a:pos x="T0" y="T1"/>
                  </a:cxn>
                  <a:cxn ang="0">
                    <a:pos x="T2" y="T3"/>
                  </a:cxn>
                  <a:cxn ang="0">
                    <a:pos x="T4" y="T5"/>
                  </a:cxn>
                  <a:cxn ang="0">
                    <a:pos x="T6" y="T7"/>
                  </a:cxn>
                  <a:cxn ang="0">
                    <a:pos x="T8" y="T9"/>
                  </a:cxn>
                </a:cxnLst>
                <a:rect l="0" t="0" r="r" b="b"/>
                <a:pathLst>
                  <a:path w="4006" h="5941">
                    <a:moveTo>
                      <a:pt x="4006" y="0"/>
                    </a:moveTo>
                    <a:lnTo>
                      <a:pt x="3410" y="3889"/>
                    </a:lnTo>
                    <a:lnTo>
                      <a:pt x="0" y="5941"/>
                    </a:lnTo>
                    <a:lnTo>
                      <a:pt x="20" y="1559"/>
                    </a:lnTo>
                    <a:lnTo>
                      <a:pt x="400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a:ln>
                    <a:noFill/>
                  </a:ln>
                  <a:solidFill>
                    <a:prstClr val="black"/>
                  </a:solidFill>
                  <a:effectLst/>
                  <a:uLnTx/>
                  <a:uFillTx/>
                </a:endParaRPr>
              </a:p>
            </p:txBody>
          </p:sp>
          <p:sp>
            <p:nvSpPr>
              <p:cNvPr id="95" name="Freeform 8">
                <a:extLst>
                  <a:ext uri="{FF2B5EF4-FFF2-40B4-BE49-F238E27FC236}">
                    <a16:creationId xmlns:a16="http://schemas.microsoft.com/office/drawing/2014/main" id="{87CB157A-DE97-43FD-8610-038FA757439B}"/>
                  </a:ext>
                </a:extLst>
              </p:cNvPr>
              <p:cNvSpPr>
                <a:spLocks/>
              </p:cNvSpPr>
              <p:nvPr/>
            </p:nvSpPr>
            <p:spPr bwMode="auto">
              <a:xfrm>
                <a:off x="3902172" y="1482598"/>
                <a:ext cx="4384480" cy="2009575"/>
              </a:xfrm>
              <a:custGeom>
                <a:avLst/>
                <a:gdLst>
                  <a:gd name="T0" fmla="*/ 3672 w 7005"/>
                  <a:gd name="T1" fmla="*/ 0 h 3118"/>
                  <a:gd name="T2" fmla="*/ 7005 w 7005"/>
                  <a:gd name="T3" fmla="*/ 1559 h 3118"/>
                  <a:gd name="T4" fmla="*/ 3019 w 7005"/>
                  <a:gd name="T5" fmla="*/ 3118 h 3118"/>
                  <a:gd name="T6" fmla="*/ 0 w 7005"/>
                  <a:gd name="T7" fmla="*/ 1102 h 3118"/>
                  <a:gd name="T8" fmla="*/ 3672 w 7005"/>
                  <a:gd name="T9" fmla="*/ 0 h 3118"/>
                </a:gdLst>
                <a:ahLst/>
                <a:cxnLst>
                  <a:cxn ang="0">
                    <a:pos x="T0" y="T1"/>
                  </a:cxn>
                  <a:cxn ang="0">
                    <a:pos x="T2" y="T3"/>
                  </a:cxn>
                  <a:cxn ang="0">
                    <a:pos x="T4" y="T5"/>
                  </a:cxn>
                  <a:cxn ang="0">
                    <a:pos x="T6" y="T7"/>
                  </a:cxn>
                  <a:cxn ang="0">
                    <a:pos x="T8" y="T9"/>
                  </a:cxn>
                </a:cxnLst>
                <a:rect l="0" t="0" r="r" b="b"/>
                <a:pathLst>
                  <a:path w="7005" h="3118">
                    <a:moveTo>
                      <a:pt x="3672" y="0"/>
                    </a:moveTo>
                    <a:lnTo>
                      <a:pt x="7005" y="1559"/>
                    </a:lnTo>
                    <a:lnTo>
                      <a:pt x="3019" y="3118"/>
                    </a:lnTo>
                    <a:lnTo>
                      <a:pt x="0" y="1102"/>
                    </a:lnTo>
                    <a:lnTo>
                      <a:pt x="367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dirty="0">
                  <a:ln>
                    <a:noFill/>
                  </a:ln>
                  <a:solidFill>
                    <a:prstClr val="black"/>
                  </a:solidFill>
                  <a:effectLst/>
                  <a:uLnTx/>
                  <a:uFillTx/>
                </a:endParaRPr>
              </a:p>
            </p:txBody>
          </p:sp>
        </p:grpSp>
        <p:sp>
          <p:nvSpPr>
            <p:cNvPr id="85" name="Freeform 10">
              <a:extLst>
                <a:ext uri="{FF2B5EF4-FFF2-40B4-BE49-F238E27FC236}">
                  <a16:creationId xmlns:a16="http://schemas.microsoft.com/office/drawing/2014/main" id="{9D0C9A95-7702-4DDD-8272-5D11DEBFE34F}"/>
                </a:ext>
              </a:extLst>
            </p:cNvPr>
            <p:cNvSpPr>
              <a:spLocks/>
            </p:cNvSpPr>
            <p:nvPr/>
          </p:nvSpPr>
          <p:spPr bwMode="auto">
            <a:xfrm>
              <a:off x="4070032" y="2072925"/>
              <a:ext cx="1889614" cy="2322161"/>
            </a:xfrm>
            <a:custGeom>
              <a:avLst/>
              <a:gdLst>
                <a:gd name="T0" fmla="*/ 0 w 3019"/>
                <a:gd name="T1" fmla="*/ 0 h 3603"/>
                <a:gd name="T2" fmla="*/ 3019 w 3019"/>
                <a:gd name="T3" fmla="*/ 2016 h 3603"/>
                <a:gd name="T4" fmla="*/ 3012 w 3019"/>
                <a:gd name="T5" fmla="*/ 3603 h 3603"/>
                <a:gd name="T6" fmla="*/ 3010 w 3019"/>
                <a:gd name="T7" fmla="*/ 3603 h 3603"/>
                <a:gd name="T8" fmla="*/ 1937 w 3019"/>
                <a:gd name="T9" fmla="*/ 2743 h 3603"/>
                <a:gd name="T10" fmla="*/ 1937 w 3019"/>
                <a:gd name="T11" fmla="*/ 2743 h 3603"/>
                <a:gd name="T12" fmla="*/ 111 w 3019"/>
                <a:gd name="T13" fmla="*/ 1316 h 3603"/>
                <a:gd name="T14" fmla="*/ 0 w 3019"/>
                <a:gd name="T15" fmla="*/ 0 h 36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19" h="3603">
                  <a:moveTo>
                    <a:pt x="0" y="0"/>
                  </a:moveTo>
                  <a:lnTo>
                    <a:pt x="3019" y="2016"/>
                  </a:lnTo>
                  <a:lnTo>
                    <a:pt x="3012" y="3603"/>
                  </a:lnTo>
                  <a:lnTo>
                    <a:pt x="3010" y="3603"/>
                  </a:lnTo>
                  <a:lnTo>
                    <a:pt x="1937" y="2743"/>
                  </a:lnTo>
                  <a:lnTo>
                    <a:pt x="1937" y="2743"/>
                  </a:lnTo>
                  <a:lnTo>
                    <a:pt x="111" y="1316"/>
                  </a:lnTo>
                  <a:lnTo>
                    <a:pt x="0" y="0"/>
                  </a:lnTo>
                  <a:close/>
                </a:path>
              </a:pathLst>
            </a:custGeom>
            <a:gradFill flip="none" rotWithShape="1">
              <a:gsLst>
                <a:gs pos="0">
                  <a:srgbClr val="93278F"/>
                </a:gs>
                <a:gs pos="100000">
                  <a:srgbClr val="5F50AA">
                    <a:lumMod val="100000"/>
                  </a:srgbClr>
                </a:gs>
              </a:gsLst>
              <a:lin ang="9000000" scaled="0"/>
              <a:tileRect/>
            </a:gradFill>
            <a:ln w="0">
              <a:solidFill>
                <a:srgbClr val="5F50AA">
                  <a:lumMod val="40000"/>
                  <a:lumOff val="6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dirty="0">
                <a:ln>
                  <a:noFill/>
                </a:ln>
                <a:solidFill>
                  <a:prstClr val="black"/>
                </a:solidFill>
                <a:effectLst/>
                <a:uLnTx/>
                <a:uFillTx/>
              </a:endParaRPr>
            </a:p>
          </p:txBody>
        </p:sp>
        <p:sp>
          <p:nvSpPr>
            <p:cNvPr id="86" name="Freeform 11">
              <a:extLst>
                <a:ext uri="{FF2B5EF4-FFF2-40B4-BE49-F238E27FC236}">
                  <a16:creationId xmlns:a16="http://schemas.microsoft.com/office/drawing/2014/main" id="{145ED769-92B0-4B28-B0AB-68CA2385BBF6}"/>
                </a:ext>
              </a:extLst>
            </p:cNvPr>
            <p:cNvSpPr>
              <a:spLocks/>
            </p:cNvSpPr>
            <p:nvPr/>
          </p:nvSpPr>
          <p:spPr bwMode="auto">
            <a:xfrm>
              <a:off x="4738501" y="4334503"/>
              <a:ext cx="1212382" cy="1861983"/>
            </a:xfrm>
            <a:custGeom>
              <a:avLst/>
              <a:gdLst>
                <a:gd name="T0" fmla="*/ 0 w 1937"/>
                <a:gd name="T1" fmla="*/ 0 h 2889"/>
                <a:gd name="T2" fmla="*/ 1926 w 1937"/>
                <a:gd name="T3" fmla="*/ 1687 h 2889"/>
                <a:gd name="T4" fmla="*/ 1937 w 1937"/>
                <a:gd name="T5" fmla="*/ 1682 h 2889"/>
                <a:gd name="T6" fmla="*/ 1931 w 1937"/>
                <a:gd name="T7" fmla="*/ 2889 h 2889"/>
                <a:gd name="T8" fmla="*/ 71 w 1937"/>
                <a:gd name="T9" fmla="*/ 1096 h 2889"/>
                <a:gd name="T10" fmla="*/ 0 w 1937"/>
                <a:gd name="T11" fmla="*/ 0 h 2889"/>
              </a:gdLst>
              <a:ahLst/>
              <a:cxnLst>
                <a:cxn ang="0">
                  <a:pos x="T0" y="T1"/>
                </a:cxn>
                <a:cxn ang="0">
                  <a:pos x="T2" y="T3"/>
                </a:cxn>
                <a:cxn ang="0">
                  <a:pos x="T4" y="T5"/>
                </a:cxn>
                <a:cxn ang="0">
                  <a:pos x="T6" y="T7"/>
                </a:cxn>
                <a:cxn ang="0">
                  <a:pos x="T8" y="T9"/>
                </a:cxn>
                <a:cxn ang="0">
                  <a:pos x="T10" y="T11"/>
                </a:cxn>
              </a:cxnLst>
              <a:rect l="0" t="0" r="r" b="b"/>
              <a:pathLst>
                <a:path w="1937" h="2889">
                  <a:moveTo>
                    <a:pt x="0" y="0"/>
                  </a:moveTo>
                  <a:lnTo>
                    <a:pt x="1926" y="1687"/>
                  </a:lnTo>
                  <a:lnTo>
                    <a:pt x="1937" y="1682"/>
                  </a:lnTo>
                  <a:lnTo>
                    <a:pt x="1931" y="2889"/>
                  </a:lnTo>
                  <a:lnTo>
                    <a:pt x="71" y="1096"/>
                  </a:lnTo>
                  <a:lnTo>
                    <a:pt x="0" y="0"/>
                  </a:lnTo>
                  <a:close/>
                </a:path>
              </a:pathLst>
            </a:custGeom>
            <a:gradFill flip="none" rotWithShape="1">
              <a:gsLst>
                <a:gs pos="0">
                  <a:srgbClr val="ED1E79"/>
                </a:gs>
                <a:gs pos="100000">
                  <a:srgbClr val="ED1E79"/>
                </a:gs>
              </a:gsLst>
              <a:lin ang="13500000" scaled="1"/>
              <a:tileRect/>
            </a:gradFill>
            <a:ln w="0">
              <a:solidFill>
                <a:srgbClr val="DD3A59"/>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dirty="0">
                <a:ln>
                  <a:noFill/>
                </a:ln>
                <a:solidFill>
                  <a:prstClr val="black"/>
                </a:solidFill>
                <a:effectLst/>
                <a:uLnTx/>
                <a:uFillTx/>
              </a:endParaRPr>
            </a:p>
          </p:txBody>
        </p:sp>
        <p:sp>
          <p:nvSpPr>
            <p:cNvPr id="87" name="Freeform 12">
              <a:extLst>
                <a:ext uri="{FF2B5EF4-FFF2-40B4-BE49-F238E27FC236}">
                  <a16:creationId xmlns:a16="http://schemas.microsoft.com/office/drawing/2014/main" id="{F7AAFD76-3C7B-471B-BE3D-7AC943FFF76F}"/>
                </a:ext>
              </a:extLst>
            </p:cNvPr>
            <p:cNvSpPr>
              <a:spLocks/>
            </p:cNvSpPr>
            <p:nvPr/>
          </p:nvSpPr>
          <p:spPr bwMode="auto">
            <a:xfrm>
              <a:off x="5283666" y="3930397"/>
              <a:ext cx="671599" cy="1405027"/>
            </a:xfrm>
            <a:custGeom>
              <a:avLst/>
              <a:gdLst>
                <a:gd name="T0" fmla="*/ 0 w 1073"/>
                <a:gd name="T1" fmla="*/ 0 h 2180"/>
                <a:gd name="T2" fmla="*/ 1057 w 1073"/>
                <a:gd name="T3" fmla="*/ 846 h 2180"/>
                <a:gd name="T4" fmla="*/ 1073 w 1073"/>
                <a:gd name="T5" fmla="*/ 839 h 2180"/>
                <a:gd name="T6" fmla="*/ 1066 w 1073"/>
                <a:gd name="T7" fmla="*/ 2180 h 2180"/>
                <a:gd name="T8" fmla="*/ 23 w 1073"/>
                <a:gd name="T9" fmla="*/ 1268 h 2180"/>
                <a:gd name="T10" fmla="*/ 0 w 1073"/>
                <a:gd name="T11" fmla="*/ 0 h 2180"/>
              </a:gdLst>
              <a:ahLst/>
              <a:cxnLst>
                <a:cxn ang="0">
                  <a:pos x="T0" y="T1"/>
                </a:cxn>
                <a:cxn ang="0">
                  <a:pos x="T2" y="T3"/>
                </a:cxn>
                <a:cxn ang="0">
                  <a:pos x="T4" y="T5"/>
                </a:cxn>
                <a:cxn ang="0">
                  <a:pos x="T6" y="T7"/>
                </a:cxn>
                <a:cxn ang="0">
                  <a:pos x="T8" y="T9"/>
                </a:cxn>
                <a:cxn ang="0">
                  <a:pos x="T10" y="T11"/>
                </a:cxn>
              </a:cxnLst>
              <a:rect l="0" t="0" r="r" b="b"/>
              <a:pathLst>
                <a:path w="1073" h="2180">
                  <a:moveTo>
                    <a:pt x="0" y="0"/>
                  </a:moveTo>
                  <a:lnTo>
                    <a:pt x="1057" y="846"/>
                  </a:lnTo>
                  <a:lnTo>
                    <a:pt x="1073" y="839"/>
                  </a:lnTo>
                  <a:lnTo>
                    <a:pt x="1066" y="2180"/>
                  </a:lnTo>
                  <a:lnTo>
                    <a:pt x="23" y="1268"/>
                  </a:lnTo>
                  <a:lnTo>
                    <a:pt x="0" y="0"/>
                  </a:lnTo>
                  <a:close/>
                </a:path>
              </a:pathLst>
            </a:custGeom>
            <a:gradFill flip="none" rotWithShape="1">
              <a:gsLst>
                <a:gs pos="0">
                  <a:srgbClr val="FBB03B"/>
                </a:gs>
                <a:gs pos="100000">
                  <a:srgbClr val="F15A24"/>
                </a:gs>
              </a:gsLst>
              <a:lin ang="18900000" scaled="1"/>
              <a:tileRect/>
            </a:gradFill>
            <a:ln w="0">
              <a:solidFill>
                <a:srgbClr val="FCD014">
                  <a:lumMod val="60000"/>
                  <a:lumOff val="4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a:ln>
                  <a:noFill/>
                </a:ln>
                <a:solidFill>
                  <a:prstClr val="black"/>
                </a:solidFill>
                <a:effectLst/>
                <a:uLnTx/>
                <a:uFillTx/>
              </a:endParaRPr>
            </a:p>
          </p:txBody>
        </p:sp>
        <p:sp>
          <p:nvSpPr>
            <p:cNvPr id="88" name="Freeform 13">
              <a:extLst>
                <a:ext uri="{FF2B5EF4-FFF2-40B4-BE49-F238E27FC236}">
                  <a16:creationId xmlns:a16="http://schemas.microsoft.com/office/drawing/2014/main" id="{37E6CB1D-AFD3-4712-A2CE-18A6605F099B}"/>
                </a:ext>
              </a:extLst>
            </p:cNvPr>
            <p:cNvSpPr>
              <a:spLocks/>
            </p:cNvSpPr>
            <p:nvPr/>
          </p:nvSpPr>
          <p:spPr bwMode="auto">
            <a:xfrm>
              <a:off x="5955264" y="3009395"/>
              <a:ext cx="908192" cy="1385692"/>
            </a:xfrm>
            <a:custGeom>
              <a:avLst/>
              <a:gdLst>
                <a:gd name="T0" fmla="*/ 1449 w 1451"/>
                <a:gd name="T1" fmla="*/ 0 h 2150"/>
                <a:gd name="T2" fmla="*/ 1451 w 1451"/>
                <a:gd name="T3" fmla="*/ 2 h 2150"/>
                <a:gd name="T4" fmla="*/ 1355 w 1451"/>
                <a:gd name="T5" fmla="*/ 1513 h 2150"/>
                <a:gd name="T6" fmla="*/ 0 w 1451"/>
                <a:gd name="T7" fmla="*/ 2150 h 2150"/>
                <a:gd name="T8" fmla="*/ 7 w 1451"/>
                <a:gd name="T9" fmla="*/ 563 h 2150"/>
                <a:gd name="T10" fmla="*/ 1449 w 1451"/>
                <a:gd name="T11" fmla="*/ 0 h 2150"/>
              </a:gdLst>
              <a:ahLst/>
              <a:cxnLst>
                <a:cxn ang="0">
                  <a:pos x="T0" y="T1"/>
                </a:cxn>
                <a:cxn ang="0">
                  <a:pos x="T2" y="T3"/>
                </a:cxn>
                <a:cxn ang="0">
                  <a:pos x="T4" y="T5"/>
                </a:cxn>
                <a:cxn ang="0">
                  <a:pos x="T6" y="T7"/>
                </a:cxn>
                <a:cxn ang="0">
                  <a:pos x="T8" y="T9"/>
                </a:cxn>
                <a:cxn ang="0">
                  <a:pos x="T10" y="T11"/>
                </a:cxn>
              </a:cxnLst>
              <a:rect l="0" t="0" r="r" b="b"/>
              <a:pathLst>
                <a:path w="1451" h="2150">
                  <a:moveTo>
                    <a:pt x="1449" y="0"/>
                  </a:moveTo>
                  <a:lnTo>
                    <a:pt x="1451" y="2"/>
                  </a:lnTo>
                  <a:lnTo>
                    <a:pt x="1355" y="1513"/>
                  </a:lnTo>
                  <a:lnTo>
                    <a:pt x="0" y="2150"/>
                  </a:lnTo>
                  <a:lnTo>
                    <a:pt x="7" y="563"/>
                  </a:lnTo>
                  <a:lnTo>
                    <a:pt x="1449" y="0"/>
                  </a:lnTo>
                  <a:close/>
                </a:path>
              </a:pathLst>
            </a:custGeom>
            <a:solidFill>
              <a:srgbClr val="662D9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a:ln>
                  <a:noFill/>
                </a:ln>
                <a:solidFill>
                  <a:prstClr val="black"/>
                </a:solidFill>
                <a:effectLst/>
                <a:uLnTx/>
                <a:uFillTx/>
              </a:endParaRPr>
            </a:p>
          </p:txBody>
        </p:sp>
        <p:sp>
          <p:nvSpPr>
            <p:cNvPr id="89" name="Freeform 15">
              <a:extLst>
                <a:ext uri="{FF2B5EF4-FFF2-40B4-BE49-F238E27FC236}">
                  <a16:creationId xmlns:a16="http://schemas.microsoft.com/office/drawing/2014/main" id="{12E2C999-84CB-42B8-8298-296ED606BE3D}"/>
                </a:ext>
              </a:extLst>
            </p:cNvPr>
            <p:cNvSpPr>
              <a:spLocks/>
            </p:cNvSpPr>
            <p:nvPr/>
          </p:nvSpPr>
          <p:spPr bwMode="auto">
            <a:xfrm>
              <a:off x="5950883" y="2367466"/>
              <a:ext cx="2503629" cy="2970536"/>
            </a:xfrm>
            <a:custGeom>
              <a:avLst/>
              <a:gdLst>
                <a:gd name="T0" fmla="*/ 4000 w 4000"/>
                <a:gd name="T1" fmla="*/ 0 h 4609"/>
                <a:gd name="T2" fmla="*/ 3788 w 4000"/>
                <a:gd name="T3" fmla="*/ 1382 h 4609"/>
                <a:gd name="T4" fmla="*/ 2629 w 4000"/>
                <a:gd name="T5" fmla="*/ 1918 h 4609"/>
                <a:gd name="T6" fmla="*/ 2499 w 4000"/>
                <a:gd name="T7" fmla="*/ 3271 h 4609"/>
                <a:gd name="T8" fmla="*/ 5 w 4000"/>
                <a:gd name="T9" fmla="*/ 4609 h 4609"/>
                <a:gd name="T10" fmla="*/ 0 w 4000"/>
                <a:gd name="T11" fmla="*/ 4605 h 4609"/>
                <a:gd name="T12" fmla="*/ 7 w 4000"/>
                <a:gd name="T13" fmla="*/ 3264 h 4609"/>
                <a:gd name="T14" fmla="*/ 1467 w 4000"/>
                <a:gd name="T15" fmla="*/ 2580 h 4609"/>
                <a:gd name="T16" fmla="*/ 1569 w 4000"/>
                <a:gd name="T17" fmla="*/ 950 h 4609"/>
                <a:gd name="T18" fmla="*/ 4000 w 4000"/>
                <a:gd name="T19" fmla="*/ 0 h 4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0" h="4609">
                  <a:moveTo>
                    <a:pt x="4000" y="0"/>
                  </a:moveTo>
                  <a:lnTo>
                    <a:pt x="3788" y="1382"/>
                  </a:lnTo>
                  <a:lnTo>
                    <a:pt x="2629" y="1918"/>
                  </a:lnTo>
                  <a:lnTo>
                    <a:pt x="2499" y="3271"/>
                  </a:lnTo>
                  <a:lnTo>
                    <a:pt x="5" y="4609"/>
                  </a:lnTo>
                  <a:lnTo>
                    <a:pt x="0" y="4605"/>
                  </a:lnTo>
                  <a:lnTo>
                    <a:pt x="7" y="3264"/>
                  </a:lnTo>
                  <a:lnTo>
                    <a:pt x="1467" y="2580"/>
                  </a:lnTo>
                  <a:lnTo>
                    <a:pt x="1569" y="950"/>
                  </a:lnTo>
                  <a:lnTo>
                    <a:pt x="4000" y="0"/>
                  </a:lnTo>
                  <a:close/>
                </a:path>
              </a:pathLst>
            </a:custGeom>
            <a:gradFill flip="none" rotWithShape="1">
              <a:gsLst>
                <a:gs pos="23000">
                  <a:srgbClr val="F15A24"/>
                </a:gs>
                <a:gs pos="84000">
                  <a:srgbClr val="F15A24"/>
                </a:gs>
              </a:gsLst>
              <a:lin ang="2400000" scaled="0"/>
              <a:tileRect/>
            </a:gradFill>
            <a:ln w="0">
              <a:solidFill>
                <a:srgbClr val="FCD014">
                  <a:lumMod val="75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a:ln>
                  <a:noFill/>
                </a:ln>
                <a:solidFill>
                  <a:prstClr val="black"/>
                </a:solidFill>
                <a:effectLst/>
                <a:uLnTx/>
                <a:uFillTx/>
              </a:endParaRPr>
            </a:p>
          </p:txBody>
        </p:sp>
        <p:sp>
          <p:nvSpPr>
            <p:cNvPr id="90" name="Freeform 16">
              <a:extLst>
                <a:ext uri="{FF2B5EF4-FFF2-40B4-BE49-F238E27FC236}">
                  <a16:creationId xmlns:a16="http://schemas.microsoft.com/office/drawing/2014/main" id="{CAF3B718-A3BE-44A7-8E80-95CE1F9473FE}"/>
                </a:ext>
              </a:extLst>
            </p:cNvPr>
            <p:cNvSpPr>
              <a:spLocks/>
            </p:cNvSpPr>
            <p:nvPr/>
          </p:nvSpPr>
          <p:spPr bwMode="auto">
            <a:xfrm>
              <a:off x="5947128" y="4557503"/>
              <a:ext cx="1559761" cy="1638983"/>
            </a:xfrm>
            <a:custGeom>
              <a:avLst/>
              <a:gdLst>
                <a:gd name="T0" fmla="*/ 2492 w 2492"/>
                <a:gd name="T1" fmla="*/ 0 h 2543"/>
                <a:gd name="T2" fmla="*/ 2373 w 2492"/>
                <a:gd name="T3" fmla="*/ 1116 h 2543"/>
                <a:gd name="T4" fmla="*/ 0 w 2492"/>
                <a:gd name="T5" fmla="*/ 2543 h 2543"/>
                <a:gd name="T6" fmla="*/ 6 w 2492"/>
                <a:gd name="T7" fmla="*/ 1336 h 2543"/>
                <a:gd name="T8" fmla="*/ 2492 w 2492"/>
                <a:gd name="T9" fmla="*/ 0 h 2543"/>
              </a:gdLst>
              <a:ahLst/>
              <a:cxnLst>
                <a:cxn ang="0">
                  <a:pos x="T0" y="T1"/>
                </a:cxn>
                <a:cxn ang="0">
                  <a:pos x="T2" y="T3"/>
                </a:cxn>
                <a:cxn ang="0">
                  <a:pos x="T4" y="T5"/>
                </a:cxn>
                <a:cxn ang="0">
                  <a:pos x="T6" y="T7"/>
                </a:cxn>
                <a:cxn ang="0">
                  <a:pos x="T8" y="T9"/>
                </a:cxn>
              </a:cxnLst>
              <a:rect l="0" t="0" r="r" b="b"/>
              <a:pathLst>
                <a:path w="2492" h="2543">
                  <a:moveTo>
                    <a:pt x="2492" y="0"/>
                  </a:moveTo>
                  <a:lnTo>
                    <a:pt x="2373" y="1116"/>
                  </a:lnTo>
                  <a:lnTo>
                    <a:pt x="0" y="2543"/>
                  </a:lnTo>
                  <a:lnTo>
                    <a:pt x="6" y="1336"/>
                  </a:lnTo>
                  <a:lnTo>
                    <a:pt x="2492" y="0"/>
                  </a:lnTo>
                  <a:close/>
                </a:path>
              </a:pathLst>
            </a:custGeom>
            <a:gradFill flip="none" rotWithShape="1">
              <a:gsLst>
                <a:gs pos="0">
                  <a:srgbClr val="ED1E79"/>
                </a:gs>
                <a:gs pos="100000">
                  <a:srgbClr val="ED1E79"/>
                </a:gs>
              </a:gsLst>
              <a:lin ang="2700000" scaled="1"/>
              <a:tileRect/>
            </a:gradFill>
            <a:ln w="0">
              <a:solidFill>
                <a:srgbClr val="DD3A59">
                  <a:lumMod val="75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a:ln>
                  <a:noFill/>
                </a:ln>
                <a:solidFill>
                  <a:prstClr val="black"/>
                </a:solidFill>
                <a:effectLst/>
                <a:uLnTx/>
                <a:uFillTx/>
              </a:endParaRPr>
            </a:p>
          </p:txBody>
        </p:sp>
        <p:sp>
          <p:nvSpPr>
            <p:cNvPr id="91" name="Freeform 18">
              <a:extLst>
                <a:ext uri="{FF2B5EF4-FFF2-40B4-BE49-F238E27FC236}">
                  <a16:creationId xmlns:a16="http://schemas.microsoft.com/office/drawing/2014/main" id="{A8B909C2-3D0B-4EF3-9938-197204B01A6D}"/>
                </a:ext>
              </a:extLst>
            </p:cNvPr>
            <p:cNvSpPr>
              <a:spLocks/>
            </p:cNvSpPr>
            <p:nvPr/>
          </p:nvSpPr>
          <p:spPr bwMode="auto">
            <a:xfrm>
              <a:off x="4070032" y="1819634"/>
              <a:ext cx="2792172" cy="1552619"/>
            </a:xfrm>
            <a:custGeom>
              <a:avLst/>
              <a:gdLst>
                <a:gd name="T0" fmla="*/ 1309 w 4461"/>
                <a:gd name="T1" fmla="*/ 0 h 2409"/>
                <a:gd name="T2" fmla="*/ 4461 w 4461"/>
                <a:gd name="T3" fmla="*/ 1846 h 2409"/>
                <a:gd name="T4" fmla="*/ 3019 w 4461"/>
                <a:gd name="T5" fmla="*/ 2409 h 2409"/>
                <a:gd name="T6" fmla="*/ 0 w 4461"/>
                <a:gd name="T7" fmla="*/ 393 h 2409"/>
                <a:gd name="T8" fmla="*/ 1309 w 4461"/>
                <a:gd name="T9" fmla="*/ 0 h 2409"/>
              </a:gdLst>
              <a:ahLst/>
              <a:cxnLst>
                <a:cxn ang="0">
                  <a:pos x="T0" y="T1"/>
                </a:cxn>
                <a:cxn ang="0">
                  <a:pos x="T2" y="T3"/>
                </a:cxn>
                <a:cxn ang="0">
                  <a:pos x="T4" y="T5"/>
                </a:cxn>
                <a:cxn ang="0">
                  <a:pos x="T6" y="T7"/>
                </a:cxn>
                <a:cxn ang="0">
                  <a:pos x="T8" y="T9"/>
                </a:cxn>
              </a:cxnLst>
              <a:rect l="0" t="0" r="r" b="b"/>
              <a:pathLst>
                <a:path w="4461" h="2409">
                  <a:moveTo>
                    <a:pt x="1309" y="0"/>
                  </a:moveTo>
                  <a:lnTo>
                    <a:pt x="4461" y="1846"/>
                  </a:lnTo>
                  <a:lnTo>
                    <a:pt x="3019" y="2409"/>
                  </a:lnTo>
                  <a:lnTo>
                    <a:pt x="0" y="393"/>
                  </a:lnTo>
                  <a:lnTo>
                    <a:pt x="1309" y="0"/>
                  </a:lnTo>
                  <a:close/>
                </a:path>
              </a:pathLst>
            </a:custGeom>
            <a:gradFill flip="none" rotWithShape="1">
              <a:gsLst>
                <a:gs pos="0">
                  <a:srgbClr val="662D91"/>
                </a:gs>
                <a:gs pos="100000">
                  <a:srgbClr val="5F50AA">
                    <a:lumMod val="88000"/>
                  </a:srgbClr>
                </a:gs>
              </a:gsLst>
              <a:lin ang="13500000" scaled="1"/>
              <a:tileRect/>
            </a:gradFill>
            <a:ln w="0">
              <a:solidFill>
                <a:srgbClr val="5F50AA"/>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a:ln>
                  <a:noFill/>
                </a:ln>
                <a:solidFill>
                  <a:prstClr val="black"/>
                </a:solidFill>
                <a:effectLst/>
                <a:uLnTx/>
                <a:uFillTx/>
              </a:endParaRPr>
            </a:p>
          </p:txBody>
        </p:sp>
        <p:sp>
          <p:nvSpPr>
            <p:cNvPr id="92" name="Freeform 19">
              <a:extLst>
                <a:ext uri="{FF2B5EF4-FFF2-40B4-BE49-F238E27FC236}">
                  <a16:creationId xmlns:a16="http://schemas.microsoft.com/office/drawing/2014/main" id="{7950192A-D6CB-4A50-B811-CC29A1285F1E}"/>
                </a:ext>
              </a:extLst>
            </p:cNvPr>
            <p:cNvSpPr>
              <a:spLocks/>
            </p:cNvSpPr>
            <p:nvPr/>
          </p:nvSpPr>
          <p:spPr bwMode="auto">
            <a:xfrm>
              <a:off x="4977597" y="1362678"/>
              <a:ext cx="2665739" cy="1139490"/>
            </a:xfrm>
            <a:custGeom>
              <a:avLst/>
              <a:gdLst>
                <a:gd name="T0" fmla="*/ 2222 w 4259"/>
                <a:gd name="T1" fmla="*/ 0 h 1768"/>
                <a:gd name="T2" fmla="*/ 4259 w 4259"/>
                <a:gd name="T3" fmla="*/ 952 h 1768"/>
                <a:gd name="T4" fmla="*/ 1878 w 4259"/>
                <a:gd name="T5" fmla="*/ 1768 h 1768"/>
                <a:gd name="T6" fmla="*/ 0 w 4259"/>
                <a:gd name="T7" fmla="*/ 666 h 1768"/>
                <a:gd name="T8" fmla="*/ 2222 w 4259"/>
                <a:gd name="T9" fmla="*/ 0 h 1768"/>
              </a:gdLst>
              <a:ahLst/>
              <a:cxnLst>
                <a:cxn ang="0">
                  <a:pos x="T0" y="T1"/>
                </a:cxn>
                <a:cxn ang="0">
                  <a:pos x="T2" y="T3"/>
                </a:cxn>
                <a:cxn ang="0">
                  <a:pos x="T4" y="T5"/>
                </a:cxn>
                <a:cxn ang="0">
                  <a:pos x="T6" y="T7"/>
                </a:cxn>
                <a:cxn ang="0">
                  <a:pos x="T8" y="T9"/>
                </a:cxn>
              </a:cxnLst>
              <a:rect l="0" t="0" r="r" b="b"/>
              <a:pathLst>
                <a:path w="4259" h="1768">
                  <a:moveTo>
                    <a:pt x="2222" y="0"/>
                  </a:moveTo>
                  <a:lnTo>
                    <a:pt x="4259" y="952"/>
                  </a:lnTo>
                  <a:lnTo>
                    <a:pt x="1878" y="1768"/>
                  </a:lnTo>
                  <a:lnTo>
                    <a:pt x="0" y="666"/>
                  </a:lnTo>
                  <a:lnTo>
                    <a:pt x="2222" y="0"/>
                  </a:lnTo>
                  <a:close/>
                </a:path>
              </a:pathLst>
            </a:custGeom>
            <a:gradFill flip="none" rotWithShape="1">
              <a:gsLst>
                <a:gs pos="0">
                  <a:srgbClr val="00B0F0"/>
                </a:gs>
                <a:gs pos="100000">
                  <a:srgbClr val="17B5BD"/>
                </a:gs>
              </a:gsLst>
              <a:lin ang="16200000" scaled="1"/>
              <a:tileRect/>
            </a:gradFill>
            <a:ln w="0">
              <a:solidFill>
                <a:srgbClr val="12C4A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dirty="0">
                <a:ln>
                  <a:noFill/>
                </a:ln>
                <a:solidFill>
                  <a:prstClr val="black"/>
                </a:solidFill>
                <a:effectLst/>
                <a:uLnTx/>
                <a:uFillTx/>
              </a:endParaRPr>
            </a:p>
          </p:txBody>
        </p:sp>
      </p:grpSp>
      <p:cxnSp>
        <p:nvCxnSpPr>
          <p:cNvPr id="104" name="Elbow Connector 74">
            <a:extLst>
              <a:ext uri="{FF2B5EF4-FFF2-40B4-BE49-F238E27FC236}">
                <a16:creationId xmlns:a16="http://schemas.microsoft.com/office/drawing/2014/main" id="{6729AD7C-C52D-41DA-AB1E-9D4A8593486E}"/>
              </a:ext>
            </a:extLst>
          </p:cNvPr>
          <p:cNvCxnSpPr>
            <a:cxnSpLocks/>
          </p:cNvCxnSpPr>
          <p:nvPr/>
        </p:nvCxnSpPr>
        <p:spPr>
          <a:xfrm rot="10800000" flipV="1">
            <a:off x="2888559" y="2163606"/>
            <a:ext cx="4099489" cy="588221"/>
          </a:xfrm>
          <a:prstGeom prst="bentConnector3">
            <a:avLst>
              <a:gd name="adj1" fmla="val 25"/>
            </a:avLst>
          </a:prstGeom>
          <a:noFill/>
          <a:ln w="31750" cap="flat" cmpd="sng" algn="ctr">
            <a:solidFill>
              <a:srgbClr val="0086D0"/>
            </a:solidFill>
            <a:prstDash val="sysDot"/>
            <a:headEnd type="oval" w="lg" len="lg"/>
            <a:tailEnd type="oval" w="lg" len="lg"/>
          </a:ln>
          <a:effectLst/>
        </p:spPr>
      </p:cxnSp>
      <p:sp>
        <p:nvSpPr>
          <p:cNvPr id="113" name="Freeform 17">
            <a:extLst>
              <a:ext uri="{FF2B5EF4-FFF2-40B4-BE49-F238E27FC236}">
                <a16:creationId xmlns:a16="http://schemas.microsoft.com/office/drawing/2014/main" id="{06AA2DBB-9B82-4D7D-88B2-39293E1D4D6F}"/>
              </a:ext>
            </a:extLst>
          </p:cNvPr>
          <p:cNvSpPr>
            <a:spLocks/>
          </p:cNvSpPr>
          <p:nvPr/>
        </p:nvSpPr>
        <p:spPr bwMode="auto">
          <a:xfrm>
            <a:off x="2808051" y="2932488"/>
            <a:ext cx="1995190" cy="861911"/>
          </a:xfrm>
          <a:custGeom>
            <a:avLst/>
            <a:gdLst>
              <a:gd name="T0" fmla="*/ 2399 w 3554"/>
              <a:gd name="T1" fmla="*/ 0 h 1491"/>
              <a:gd name="T2" fmla="*/ 3554 w 3554"/>
              <a:gd name="T3" fmla="*/ 541 h 1491"/>
              <a:gd name="T4" fmla="*/ 1123 w 3554"/>
              <a:gd name="T5" fmla="*/ 1491 h 1491"/>
              <a:gd name="T6" fmla="*/ 1123 w 3554"/>
              <a:gd name="T7" fmla="*/ 1480 h 1491"/>
              <a:gd name="T8" fmla="*/ 0 w 3554"/>
              <a:gd name="T9" fmla="*/ 821 h 1491"/>
              <a:gd name="T10" fmla="*/ 2399 w 3554"/>
              <a:gd name="T11" fmla="*/ 0 h 1491"/>
            </a:gdLst>
            <a:ahLst/>
            <a:cxnLst>
              <a:cxn ang="0">
                <a:pos x="T0" y="T1"/>
              </a:cxn>
              <a:cxn ang="0">
                <a:pos x="T2" y="T3"/>
              </a:cxn>
              <a:cxn ang="0">
                <a:pos x="T4" y="T5"/>
              </a:cxn>
              <a:cxn ang="0">
                <a:pos x="T6" y="T7"/>
              </a:cxn>
              <a:cxn ang="0">
                <a:pos x="T8" y="T9"/>
              </a:cxn>
              <a:cxn ang="0">
                <a:pos x="T10" y="T11"/>
              </a:cxn>
            </a:cxnLst>
            <a:rect l="0" t="0" r="r" b="b"/>
            <a:pathLst>
              <a:path w="3554" h="1491">
                <a:moveTo>
                  <a:pt x="2399" y="0"/>
                </a:moveTo>
                <a:lnTo>
                  <a:pt x="3554" y="541"/>
                </a:lnTo>
                <a:lnTo>
                  <a:pt x="1123" y="1491"/>
                </a:lnTo>
                <a:lnTo>
                  <a:pt x="1123" y="1480"/>
                </a:lnTo>
                <a:lnTo>
                  <a:pt x="0" y="821"/>
                </a:lnTo>
                <a:lnTo>
                  <a:pt x="2399" y="0"/>
                </a:lnTo>
                <a:close/>
              </a:path>
            </a:pathLst>
          </a:custGeom>
          <a:gradFill>
            <a:gsLst>
              <a:gs pos="0">
                <a:srgbClr val="FBB03B"/>
              </a:gs>
              <a:gs pos="100000">
                <a:srgbClr val="FBB03B"/>
              </a:gs>
            </a:gsLst>
            <a:lin ang="16200000" scaled="1"/>
          </a:gradFill>
          <a:ln w="0">
            <a:solidFill>
              <a:srgbClr val="FCD01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a:ln>
                <a:noFill/>
              </a:ln>
              <a:solidFill>
                <a:prstClr val="black"/>
              </a:solidFill>
              <a:effectLst/>
              <a:uLnTx/>
              <a:uFillTx/>
            </a:endParaRPr>
          </a:p>
        </p:txBody>
      </p:sp>
      <p:sp>
        <p:nvSpPr>
          <p:cNvPr id="114" name="Freeform 14">
            <a:extLst>
              <a:ext uri="{FF2B5EF4-FFF2-40B4-BE49-F238E27FC236}">
                <a16:creationId xmlns:a16="http://schemas.microsoft.com/office/drawing/2014/main" id="{EBAA6749-7482-4CE0-8991-8BDD4927231A}"/>
              </a:ext>
            </a:extLst>
          </p:cNvPr>
          <p:cNvSpPr>
            <a:spLocks/>
          </p:cNvSpPr>
          <p:nvPr/>
        </p:nvSpPr>
        <p:spPr bwMode="auto">
          <a:xfrm>
            <a:off x="3951608" y="4117544"/>
            <a:ext cx="721390" cy="1696075"/>
          </a:xfrm>
          <a:custGeom>
            <a:avLst/>
            <a:gdLst>
              <a:gd name="T0" fmla="*/ 1285 w 1285"/>
              <a:gd name="T1" fmla="*/ 0 h 2934"/>
              <a:gd name="T2" fmla="*/ 921 w 1285"/>
              <a:gd name="T3" fmla="*/ 2380 h 2934"/>
              <a:gd name="T4" fmla="*/ 0 w 1285"/>
              <a:gd name="T5" fmla="*/ 2934 h 2934"/>
              <a:gd name="T6" fmla="*/ 118 w 1285"/>
              <a:gd name="T7" fmla="*/ 1800 h 2934"/>
              <a:gd name="T8" fmla="*/ 118 w 1285"/>
              <a:gd name="T9" fmla="*/ 1800 h 2934"/>
              <a:gd name="T10" fmla="*/ 130 w 1285"/>
              <a:gd name="T11" fmla="*/ 1698 h 2934"/>
              <a:gd name="T12" fmla="*/ 130 w 1285"/>
              <a:gd name="T13" fmla="*/ 1700 h 2934"/>
              <a:gd name="T14" fmla="*/ 246 w 1285"/>
              <a:gd name="T15" fmla="*/ 480 h 2934"/>
              <a:gd name="T16" fmla="*/ 1285 w 1285"/>
              <a:gd name="T17" fmla="*/ 0 h 2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5" h="2934">
                <a:moveTo>
                  <a:pt x="1285" y="0"/>
                </a:moveTo>
                <a:lnTo>
                  <a:pt x="921" y="2380"/>
                </a:lnTo>
                <a:lnTo>
                  <a:pt x="0" y="2934"/>
                </a:lnTo>
                <a:lnTo>
                  <a:pt x="118" y="1800"/>
                </a:lnTo>
                <a:lnTo>
                  <a:pt x="118" y="1800"/>
                </a:lnTo>
                <a:lnTo>
                  <a:pt x="130" y="1698"/>
                </a:lnTo>
                <a:lnTo>
                  <a:pt x="130" y="1700"/>
                </a:lnTo>
                <a:lnTo>
                  <a:pt x="246" y="480"/>
                </a:lnTo>
                <a:lnTo>
                  <a:pt x="1285" y="0"/>
                </a:lnTo>
                <a:close/>
              </a:path>
            </a:pathLst>
          </a:custGeom>
          <a:gradFill flip="none" rotWithShape="1">
            <a:gsLst>
              <a:gs pos="0">
                <a:srgbClr val="00B0F0"/>
              </a:gs>
              <a:gs pos="72000">
                <a:srgbClr val="0070C0"/>
              </a:gs>
            </a:gsLst>
            <a:lin ang="2700000" scaled="1"/>
            <a:tileRect/>
          </a:gradFill>
          <a:ln w="0">
            <a:solidFill>
              <a:srgbClr val="2AB2DB"/>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a:ln>
                <a:noFill/>
              </a:ln>
              <a:solidFill>
                <a:prstClr val="black"/>
              </a:solidFill>
              <a:effectLst/>
              <a:uLnTx/>
              <a:uFillTx/>
            </a:endParaRPr>
          </a:p>
        </p:txBody>
      </p:sp>
      <p:sp>
        <p:nvSpPr>
          <p:cNvPr id="115" name="Freeform 9">
            <a:extLst>
              <a:ext uri="{FF2B5EF4-FFF2-40B4-BE49-F238E27FC236}">
                <a16:creationId xmlns:a16="http://schemas.microsoft.com/office/drawing/2014/main" id="{C5863C9B-430F-40D2-8637-DDD1D5FA0335}"/>
              </a:ext>
            </a:extLst>
          </p:cNvPr>
          <p:cNvSpPr>
            <a:spLocks/>
          </p:cNvSpPr>
          <p:nvPr/>
        </p:nvSpPr>
        <p:spPr bwMode="auto">
          <a:xfrm>
            <a:off x="940859" y="3826194"/>
            <a:ext cx="970087" cy="1752148"/>
          </a:xfrm>
          <a:custGeom>
            <a:avLst/>
            <a:gdLst>
              <a:gd name="T0" fmla="*/ 0 w 1728"/>
              <a:gd name="T1" fmla="*/ 0 h 3031"/>
              <a:gd name="T2" fmla="*/ 1705 w 1728"/>
              <a:gd name="T3" fmla="*/ 1334 h 3031"/>
              <a:gd name="T4" fmla="*/ 1728 w 1728"/>
              <a:gd name="T5" fmla="*/ 2593 h 3031"/>
              <a:gd name="T6" fmla="*/ 818 w 1728"/>
              <a:gd name="T7" fmla="*/ 1795 h 3031"/>
              <a:gd name="T8" fmla="*/ 900 w 1728"/>
              <a:gd name="T9" fmla="*/ 3031 h 3031"/>
              <a:gd name="T10" fmla="*/ 198 w 1728"/>
              <a:gd name="T11" fmla="*/ 2356 h 3031"/>
              <a:gd name="T12" fmla="*/ 0 w 1728"/>
              <a:gd name="T13" fmla="*/ 0 h 3031"/>
            </a:gdLst>
            <a:ahLst/>
            <a:cxnLst>
              <a:cxn ang="0">
                <a:pos x="T0" y="T1"/>
              </a:cxn>
              <a:cxn ang="0">
                <a:pos x="T2" y="T3"/>
              </a:cxn>
              <a:cxn ang="0">
                <a:pos x="T4" y="T5"/>
              </a:cxn>
              <a:cxn ang="0">
                <a:pos x="T6" y="T7"/>
              </a:cxn>
              <a:cxn ang="0">
                <a:pos x="T8" y="T9"/>
              </a:cxn>
              <a:cxn ang="0">
                <a:pos x="T10" y="T11"/>
              </a:cxn>
              <a:cxn ang="0">
                <a:pos x="T12" y="T13"/>
              </a:cxn>
            </a:cxnLst>
            <a:rect l="0" t="0" r="r" b="b"/>
            <a:pathLst>
              <a:path w="1728" h="3031">
                <a:moveTo>
                  <a:pt x="0" y="0"/>
                </a:moveTo>
                <a:lnTo>
                  <a:pt x="1705" y="1334"/>
                </a:lnTo>
                <a:lnTo>
                  <a:pt x="1728" y="2593"/>
                </a:lnTo>
                <a:lnTo>
                  <a:pt x="818" y="1795"/>
                </a:lnTo>
                <a:lnTo>
                  <a:pt x="900" y="3031"/>
                </a:lnTo>
                <a:lnTo>
                  <a:pt x="198" y="2356"/>
                </a:lnTo>
                <a:lnTo>
                  <a:pt x="0" y="0"/>
                </a:lnTo>
                <a:close/>
              </a:path>
            </a:pathLst>
          </a:custGeom>
          <a:gradFill flip="none" rotWithShape="1">
            <a:gsLst>
              <a:gs pos="0">
                <a:srgbClr val="22B573"/>
              </a:gs>
              <a:gs pos="100000">
                <a:srgbClr val="006837"/>
              </a:gs>
            </a:gsLst>
            <a:lin ang="13500000" scaled="1"/>
            <a:tileRect/>
          </a:gradFill>
          <a:ln w="0">
            <a:solidFill>
              <a:srgbClr val="C2D34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000" b="0" i="0" u="none" strike="noStrike" kern="0" cap="none" spc="0" normalizeH="0" baseline="0" noProof="0">
              <a:ln>
                <a:noFill/>
              </a:ln>
              <a:solidFill>
                <a:prstClr val="black"/>
              </a:solidFill>
              <a:effectLst/>
              <a:uLnTx/>
              <a:uFillTx/>
            </a:endParaRPr>
          </a:p>
        </p:txBody>
      </p:sp>
      <p:cxnSp>
        <p:nvCxnSpPr>
          <p:cNvPr id="116" name="Elbow Connector 93">
            <a:extLst>
              <a:ext uri="{FF2B5EF4-FFF2-40B4-BE49-F238E27FC236}">
                <a16:creationId xmlns:a16="http://schemas.microsoft.com/office/drawing/2014/main" id="{33DFEBCE-F880-4C34-BE09-E59635469C92}"/>
              </a:ext>
            </a:extLst>
          </p:cNvPr>
          <p:cNvCxnSpPr>
            <a:cxnSpLocks/>
          </p:cNvCxnSpPr>
          <p:nvPr/>
        </p:nvCxnSpPr>
        <p:spPr>
          <a:xfrm rot="10800000" flipV="1">
            <a:off x="3538928" y="2863478"/>
            <a:ext cx="4511481" cy="2079977"/>
          </a:xfrm>
          <a:prstGeom prst="bentConnector3">
            <a:avLst>
              <a:gd name="adj1" fmla="val 61545"/>
            </a:avLst>
          </a:prstGeom>
          <a:noFill/>
          <a:ln w="31750" cap="flat" cmpd="sng" algn="ctr">
            <a:solidFill>
              <a:srgbClr val="FBB03B"/>
            </a:solidFill>
            <a:prstDash val="sysDot"/>
            <a:headEnd type="oval" w="lg" len="lg"/>
            <a:tailEnd type="oval" w="lg" len="lg"/>
          </a:ln>
          <a:effectLst/>
        </p:spPr>
      </p:cxnSp>
      <p:cxnSp>
        <p:nvCxnSpPr>
          <p:cNvPr id="117" name="Elbow Connector 96">
            <a:extLst>
              <a:ext uri="{FF2B5EF4-FFF2-40B4-BE49-F238E27FC236}">
                <a16:creationId xmlns:a16="http://schemas.microsoft.com/office/drawing/2014/main" id="{B5560F3B-396D-4D90-9947-1B33C9139B64}"/>
              </a:ext>
            </a:extLst>
          </p:cNvPr>
          <p:cNvCxnSpPr>
            <a:cxnSpLocks/>
          </p:cNvCxnSpPr>
          <p:nvPr/>
        </p:nvCxnSpPr>
        <p:spPr>
          <a:xfrm rot="10800000" flipV="1">
            <a:off x="2647316" y="4997937"/>
            <a:ext cx="5291517" cy="1456055"/>
          </a:xfrm>
          <a:prstGeom prst="bentConnector3">
            <a:avLst>
              <a:gd name="adj1" fmla="val 565"/>
            </a:avLst>
          </a:prstGeom>
          <a:noFill/>
          <a:ln w="31750" cap="flat" cmpd="sng" algn="ctr">
            <a:solidFill>
              <a:srgbClr val="FF0066"/>
            </a:solidFill>
            <a:prstDash val="sysDot"/>
            <a:headEnd type="oval" w="lg" len="lg"/>
            <a:tailEnd type="oval" w="lg" len="lg"/>
          </a:ln>
          <a:effectLst/>
        </p:spPr>
      </p:cxnSp>
      <p:cxnSp>
        <p:nvCxnSpPr>
          <p:cNvPr id="98" name="Elbow Connector 38">
            <a:extLst>
              <a:ext uri="{FF2B5EF4-FFF2-40B4-BE49-F238E27FC236}">
                <a16:creationId xmlns:a16="http://schemas.microsoft.com/office/drawing/2014/main" id="{6807E3B5-9492-4ADA-BFCB-301EB509DB79}"/>
              </a:ext>
            </a:extLst>
          </p:cNvPr>
          <p:cNvCxnSpPr>
            <a:cxnSpLocks/>
          </p:cNvCxnSpPr>
          <p:nvPr/>
        </p:nvCxnSpPr>
        <p:spPr>
          <a:xfrm rot="10800000">
            <a:off x="1580920" y="3103564"/>
            <a:ext cx="6456172" cy="817601"/>
          </a:xfrm>
          <a:prstGeom prst="bentConnector3">
            <a:avLst>
              <a:gd name="adj1" fmla="val 6435"/>
            </a:avLst>
          </a:prstGeom>
          <a:noFill/>
          <a:ln w="31750" cap="flat" cmpd="sng" algn="ctr">
            <a:solidFill>
              <a:srgbClr val="8A40A0"/>
            </a:solidFill>
            <a:prstDash val="sysDot"/>
            <a:headEnd type="oval" w="lg" len="lg"/>
            <a:tailEnd type="oval" w="lg" len="lg"/>
          </a:ln>
          <a:effectLst/>
        </p:spPr>
      </p:cxnSp>
      <p:pic>
        <p:nvPicPr>
          <p:cNvPr id="4141" name="Picture 4140">
            <a:extLst>
              <a:ext uri="{FF2B5EF4-FFF2-40B4-BE49-F238E27FC236}">
                <a16:creationId xmlns:a16="http://schemas.microsoft.com/office/drawing/2014/main" id="{B825F894-3759-4949-9375-CBCFC2A3432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33281"/>
          <a:stretch/>
        </p:blipFill>
        <p:spPr>
          <a:xfrm>
            <a:off x="7759197" y="2606262"/>
            <a:ext cx="2187852" cy="1459715"/>
          </a:xfrm>
          <a:prstGeom prst="rect">
            <a:avLst/>
          </a:prstGeom>
        </p:spPr>
      </p:pic>
      <p:pic>
        <p:nvPicPr>
          <p:cNvPr id="3" name="Picture 2">
            <a:extLst>
              <a:ext uri="{FF2B5EF4-FFF2-40B4-BE49-F238E27FC236}">
                <a16:creationId xmlns:a16="http://schemas.microsoft.com/office/drawing/2014/main" id="{D096D61D-D149-43B8-ACFD-FCC5A4C9242E}"/>
              </a:ext>
            </a:extLst>
          </p:cNvPr>
          <p:cNvPicPr>
            <a:picLocks noChangeAspect="1"/>
          </p:cNvPicPr>
          <p:nvPr/>
        </p:nvPicPr>
        <p:blipFill>
          <a:blip r:embed="rId5"/>
          <a:stretch>
            <a:fillRect/>
          </a:stretch>
        </p:blipFill>
        <p:spPr>
          <a:xfrm>
            <a:off x="9018432" y="2101624"/>
            <a:ext cx="618560" cy="964391"/>
          </a:xfrm>
          <a:prstGeom prst="rect">
            <a:avLst/>
          </a:prstGeom>
        </p:spPr>
      </p:pic>
    </p:spTree>
    <p:extLst>
      <p:ext uri="{BB962C8B-B14F-4D97-AF65-F5344CB8AC3E}">
        <p14:creationId xmlns:p14="http://schemas.microsoft.com/office/powerpoint/2010/main" val="383793785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128</Words>
  <Application>Microsoft Office PowerPoint</Application>
  <PresentationFormat>Widescreen</PresentationFormat>
  <Paragraphs>37</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Agency FB</vt:lpstr>
      <vt:lpstr>Arial</vt:lpstr>
      <vt:lpstr>Calibri</vt:lpstr>
      <vt:lpstr>Calibri Light</vt:lpstr>
      <vt:lpstr>Graublau Sans Book</vt:lpstr>
      <vt:lpstr>Graublau Sans Light</vt:lpstr>
      <vt:lpstr>Office Theme</vt:lpstr>
      <vt:lpstr>Practical Value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Practical Value</dc:title>
  <dc:creator>Ismail Duran</dc:creator>
  <cp:lastModifiedBy>Ismail Duran</cp:lastModifiedBy>
  <cp:revision>1</cp:revision>
  <dcterms:created xsi:type="dcterms:W3CDTF">2020-06-17T17:01:50Z</dcterms:created>
  <dcterms:modified xsi:type="dcterms:W3CDTF">2020-06-17T17:02:07Z</dcterms:modified>
</cp:coreProperties>
</file>

<file path=docProps/thumbnail.jpeg>
</file>